
<file path=[Content_Types].xml><?xml version="1.0" encoding="utf-8"?>
<Types xmlns="http://schemas.openxmlformats.org/package/2006/content-types">
  <Default Extension="jpeg" ContentType="image/jpeg"/>
  <Default Extension="jpg" ContentType="image/jpeg"/>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14" r:id="rId2"/>
    <p:sldMasterId id="2147483648" r:id="rId3"/>
  </p:sldMasterIdLst>
  <p:notesMasterIdLst>
    <p:notesMasterId r:id="rId33"/>
  </p:notesMasterIdLst>
  <p:sldIdLst>
    <p:sldId id="311" r:id="rId4"/>
    <p:sldId id="320" r:id="rId5"/>
    <p:sldId id="312" r:id="rId6"/>
    <p:sldId id="313" r:id="rId7"/>
    <p:sldId id="287" r:id="rId8"/>
    <p:sldId id="293" r:id="rId9"/>
    <p:sldId id="281" r:id="rId10"/>
    <p:sldId id="285" r:id="rId11"/>
    <p:sldId id="314" r:id="rId12"/>
    <p:sldId id="258" r:id="rId13"/>
    <p:sldId id="324" r:id="rId14"/>
    <p:sldId id="261" r:id="rId15"/>
    <p:sldId id="290" r:id="rId16"/>
    <p:sldId id="292" r:id="rId17"/>
    <p:sldId id="257" r:id="rId18"/>
    <p:sldId id="319" r:id="rId19"/>
    <p:sldId id="315" r:id="rId20"/>
    <p:sldId id="316" r:id="rId21"/>
    <p:sldId id="322" r:id="rId22"/>
    <p:sldId id="323" r:id="rId23"/>
    <p:sldId id="317" r:id="rId24"/>
    <p:sldId id="307" r:id="rId25"/>
    <p:sldId id="306" r:id="rId26"/>
    <p:sldId id="259" r:id="rId27"/>
    <p:sldId id="308" r:id="rId28"/>
    <p:sldId id="309" r:id="rId29"/>
    <p:sldId id="318" r:id="rId30"/>
    <p:sldId id="321" r:id="rId31"/>
    <p:sldId id="31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FFEBCD"/>
    <a:srgbClr val="D2691E"/>
    <a:srgbClr val="DC143C"/>
    <a:srgbClr val="FF8C00"/>
    <a:srgbClr val="FFA500"/>
    <a:srgbClr val="6495ED"/>
    <a:srgbClr val="FFD700"/>
    <a:srgbClr val="20B2AA"/>
    <a:srgbClr val="87CE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0" autoAdjust="0"/>
    <p:restoredTop sz="94238" autoAdjust="0"/>
  </p:normalViewPr>
  <p:slideViewPr>
    <p:cSldViewPr snapToGrid="0">
      <p:cViewPr>
        <p:scale>
          <a:sx n="75" d="100"/>
          <a:sy n="75" d="100"/>
        </p:scale>
        <p:origin x="396"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C5F57-AF03-4660-97FB-58924736B54C}" type="datetimeFigureOut">
              <a:rPr kumimoji="1" lang="ja-JP" altLang="en-US" smtClean="0"/>
              <a:t>2021/6/28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52484-D308-4A02-A510-16386DBA24B8}" type="slidenum">
              <a:rPr kumimoji="1" lang="ja-JP" altLang="en-US" smtClean="0"/>
              <a:t>‹#›</a:t>
            </a:fld>
            <a:endParaRPr kumimoji="1" lang="ja-JP" altLang="en-US"/>
          </a:p>
        </p:txBody>
      </p:sp>
    </p:spTree>
    <p:extLst>
      <p:ext uri="{BB962C8B-B14F-4D97-AF65-F5344CB8AC3E}">
        <p14:creationId xmlns:p14="http://schemas.microsoft.com/office/powerpoint/2010/main" val="28166814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独自のドキュメンテーションファシリテーション。</a:t>
            </a:r>
            <a:endParaRPr kumimoji="1" lang="en-US" altLang="ja-JP" dirty="0"/>
          </a:p>
          <a:p>
            <a:r>
              <a:rPr kumimoji="1" lang="ja-JP" altLang="en-US" dirty="0"/>
              <a:t>全員がリアルタイムで現在とこれまでの議題やその日のタスクを確認</a:t>
            </a:r>
            <a:endParaRPr kumimoji="1" lang="en-US" altLang="ja-JP" dirty="0"/>
          </a:p>
          <a:p>
            <a:r>
              <a:rPr kumimoji="1" lang="ja-JP" altLang="en-US" dirty="0"/>
              <a:t>デザインの統一感を保つための参考サイト一覧表</a:t>
            </a:r>
            <a:endParaRPr kumimoji="1" lang="en-US" altLang="ja-JP" dirty="0"/>
          </a:p>
          <a:p>
            <a:r>
              <a:rPr kumimoji="1" lang="ja-JP" altLang="en-US" dirty="0"/>
              <a:t>スケジュール表とそのスケジュールに対する遅れを確認するための開発</a:t>
            </a:r>
            <a:endParaRPr kumimoji="1" lang="en-US" altLang="ja-JP" dirty="0"/>
          </a:p>
          <a:p>
            <a:endParaRPr kumimoji="1" lang="en-US" altLang="ja-JP" dirty="0"/>
          </a:p>
          <a:p>
            <a:r>
              <a:rPr kumimoji="1" lang="ja-JP" altLang="en-US" dirty="0"/>
              <a:t>コミュニケーションについて。</a:t>
            </a:r>
            <a:endParaRPr kumimoji="1" lang="en-US" altLang="ja-JP" dirty="0"/>
          </a:p>
          <a:p>
            <a:r>
              <a:rPr kumimoji="1" lang="ja-JP" altLang="en-US" dirty="0"/>
              <a:t>もちろん必要な箇所は指摘するが、ただ否定するよりも「こうしたらもっと良くなる」という姿勢。</a:t>
            </a:r>
            <a:endParaRPr kumimoji="1" lang="en-US" altLang="ja-JP" dirty="0"/>
          </a:p>
          <a:p>
            <a:r>
              <a:rPr kumimoji="1" lang="ja-JP" altLang="en-US" dirty="0"/>
              <a:t>共有事項はなるべく口頭で共有し、不安な人も「これってこういうことですか？」と聞いていたのでミスコミュニケーションが発生しなかった。</a:t>
            </a:r>
            <a:endParaRPr kumimoji="1" lang="en-US" altLang="ja-JP" dirty="0"/>
          </a:p>
          <a:p>
            <a:r>
              <a:rPr kumimoji="1" lang="ja-JP" altLang="en-US" dirty="0"/>
              <a:t>「これいいね！やってみよう！」思い切りの良さがありました。即断即決即行動のおかげで</a:t>
            </a:r>
            <a:r>
              <a:rPr kumimoji="1" lang="en-US" altLang="ja-JP" dirty="0"/>
              <a:t>PDCA</a:t>
            </a:r>
            <a:r>
              <a:rPr kumimoji="1" lang="ja-JP" altLang="en-US" dirty="0"/>
              <a:t>を早く回し修正点をたくさん改善できました。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ひとりあたり平均</a:t>
            </a:r>
            <a:r>
              <a:rPr kumimoji="1" lang="en-US" altLang="ja-JP" dirty="0"/>
              <a:t>6</a:t>
            </a:r>
            <a:r>
              <a:rPr kumimoji="1" lang="ja-JP" altLang="en-US" dirty="0"/>
              <a:t>ファイルを責任感をもって担当した。ただ、自分の作業だけに集中するというわけでなく、だれかが</a:t>
            </a:r>
            <a:r>
              <a:rPr kumimoji="1" lang="en-US" altLang="ja-JP" dirty="0"/>
              <a:t>SOS</a:t>
            </a:r>
            <a:r>
              <a:rPr kumimoji="1" lang="ja-JP" altLang="en-US" dirty="0"/>
              <a:t>を出したらすぐに駆けつけてくれるサポート体制がありました</a:t>
            </a:r>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19</a:t>
            </a:fld>
            <a:endParaRPr kumimoji="1" lang="ja-JP" altLang="en-US"/>
          </a:p>
        </p:txBody>
      </p:sp>
    </p:spTree>
    <p:extLst>
      <p:ext uri="{BB962C8B-B14F-4D97-AF65-F5344CB8AC3E}">
        <p14:creationId xmlns:p14="http://schemas.microsoft.com/office/powerpoint/2010/main" val="388270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656931"/>
            <a:ext cx="5486400" cy="3600450"/>
          </a:xfrm>
        </p:spPr>
        <p:txBody>
          <a:bodyPr/>
          <a:lstStyle/>
          <a:p>
            <a:r>
              <a:rPr kumimoji="1" lang="ja-JP" altLang="en-US" dirty="0"/>
              <a:t>実力以上のものを作ったことで成長を実感できた。</a:t>
            </a:r>
            <a:endParaRPr kumimoji="1" lang="en-US" altLang="ja-JP" dirty="0"/>
          </a:p>
          <a:p>
            <a:r>
              <a:rPr kumimoji="1" lang="ja-JP" altLang="en-US" dirty="0"/>
              <a:t>栗川：最初無理、核となるサーブレット</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最初は長い時間をかけて作業の分担していたが、次第に各々の強みや理解度が分かってきたことで、少ない会話数で仕事の割り振りができ、さらに個々の強みを生かした機能を実装できたた。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と同時にメンバーの苦手分野も理解、困っていることを察することができるようになった。</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④は③の気遣いがあっての結果。普通だったら遠慮していえないような些細な事なども相談できるようになった。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20</a:t>
            </a:fld>
            <a:endParaRPr kumimoji="1" lang="ja-JP" altLang="en-US"/>
          </a:p>
        </p:txBody>
      </p:sp>
    </p:spTree>
    <p:extLst>
      <p:ext uri="{BB962C8B-B14F-4D97-AF65-F5344CB8AC3E}">
        <p14:creationId xmlns:p14="http://schemas.microsoft.com/office/powerpoint/2010/main" val="198916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Monday, June 28, 2021</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215890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Monday, June 28, 2021</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155745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Monday, June 28, 2021</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08815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Monday, June 28,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2665A4D-58E5-46BB-B0BB-60DF4458B1B4}"/>
              </a:ext>
            </a:extLst>
          </p:cNvPr>
          <p:cNvSpPr>
            <a:spLocks noGrp="1"/>
          </p:cNvSpPr>
          <p:nvPr>
            <p:ph type="dt" sz="half" idx="10"/>
          </p:nvPr>
        </p:nvSpPr>
        <p:spPr/>
        <p:txBody>
          <a:bodyPr/>
          <a:lstStyle/>
          <a:p>
            <a:fld id="{220E2572-7E5B-497D-9FBA-9D52D9DD3956}" type="datetimeFigureOut">
              <a:rPr kumimoji="1" lang="ja-JP" altLang="en-US" smtClean="0"/>
              <a:t>2021/6/28</a:t>
            </a:fld>
            <a:endParaRPr kumimoji="1" lang="ja-JP" altLang="en-US"/>
          </a:p>
        </p:txBody>
      </p:sp>
      <p:sp>
        <p:nvSpPr>
          <p:cNvPr id="3" name="フッター プレースホルダー 2">
            <a:extLst>
              <a:ext uri="{FF2B5EF4-FFF2-40B4-BE49-F238E27FC236}">
                <a16:creationId xmlns:a16="http://schemas.microsoft.com/office/drawing/2014/main" id="{D9EE9DA0-96D1-4EB6-B625-F24981277EA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FDD029-31D7-4797-A8D8-433AAD726E62}"/>
              </a:ext>
            </a:extLst>
          </p:cNvPr>
          <p:cNvSpPr>
            <a:spLocks noGrp="1"/>
          </p:cNvSpPr>
          <p:nvPr>
            <p:ph type="sldNum" sz="quarter" idx="12"/>
          </p:nvPr>
        </p:nvSpPr>
        <p:spPr/>
        <p:txBody>
          <a:body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829865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Monday, June 28,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Monday, June 28, 2021</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12441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Monday, June 28, 2021</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59561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Monday, June 28, 2021</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0245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Monday, June 28, 2021</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222427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Monday, June 28, 2021</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18951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Monday, June 28, 2021</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83379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Monday, June 28, 2021</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6159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Monday, June 28,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3" r:id="rId1"/>
    <p:sldLayoutId id="2147483712" r:id="rId2"/>
    <p:sldLayoutId id="2147483711" r:id="rId3"/>
    <p:sldLayoutId id="2147483710"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Monday, June 28,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5" r:id="rId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D63000-5E18-4FB4-B4F4-2C43DBFE1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EB1450-EDD0-42A2-9345-CBB689A69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09A147-5705-40CD-831B-CFA6CA570A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E2572-7E5B-497D-9FBA-9D52D9DD3956}" type="datetimeFigureOut">
              <a:rPr kumimoji="1" lang="ja-JP" altLang="en-US" smtClean="0"/>
              <a:t>2021/6/28</a:t>
            </a:fld>
            <a:endParaRPr kumimoji="1" lang="ja-JP" altLang="en-US"/>
          </a:p>
        </p:txBody>
      </p:sp>
      <p:sp>
        <p:nvSpPr>
          <p:cNvPr id="5" name="フッター プレースホルダー 4">
            <a:extLst>
              <a:ext uri="{FF2B5EF4-FFF2-40B4-BE49-F238E27FC236}">
                <a16:creationId xmlns:a16="http://schemas.microsoft.com/office/drawing/2014/main" id="{EE4E330D-F473-467E-A2BD-BABE3D81B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5A7B0A9-D5AF-4177-AEB0-6D7326682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339183654"/>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2.png"/><Relationship Id="rId3" Type="http://schemas.openxmlformats.org/officeDocument/2006/relationships/slideLayout" Target="../slideLayouts/slideLayout13.xml"/><Relationship Id="rId7" Type="http://schemas.openxmlformats.org/officeDocument/2006/relationships/image" Target="../media/image39.png"/><Relationship Id="rId12" Type="http://schemas.openxmlformats.org/officeDocument/2006/relationships/image" Target="../media/image29.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8.png"/><Relationship Id="rId11" Type="http://schemas.openxmlformats.org/officeDocument/2006/relationships/image" Target="../media/image16.png"/><Relationship Id="rId5" Type="http://schemas.openxmlformats.org/officeDocument/2006/relationships/image" Target="../media/image37.png"/><Relationship Id="rId10"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5.png"/><Relationship Id="rId7" Type="http://schemas.openxmlformats.org/officeDocument/2006/relationships/image" Target="../media/image52.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1.png"/><Relationship Id="rId11"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63.png"/><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63.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16.png"/><Relationship Id="rId5" Type="http://schemas.openxmlformats.org/officeDocument/2006/relationships/image" Target="../media/image6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42.png"/><Relationship Id="rId2" Type="http://schemas.openxmlformats.org/officeDocument/2006/relationships/image" Target="../media/image67.jp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png"/><Relationship Id="rId10" Type="http://schemas.microsoft.com/office/2007/relationships/hdphoto" Target="../media/hdphoto1.wdp"/><Relationship Id="rId4" Type="http://schemas.openxmlformats.org/officeDocument/2006/relationships/image" Target="../media/image69.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hyperlink" Target="https://www.maff.go.jp/j/syokuiku/ishiki/r03/zuhyou/z9-1.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hyperlink" Target="https://prtimes.jp/main/html/rd/p/000000220.000004729.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グループ化 52">
            <a:extLst>
              <a:ext uri="{FF2B5EF4-FFF2-40B4-BE49-F238E27FC236}">
                <a16:creationId xmlns:a16="http://schemas.microsoft.com/office/drawing/2014/main" id="{C6A121CF-B8E1-4A56-B9A4-7D3AEF47404D}"/>
              </a:ext>
            </a:extLst>
          </p:cNvPr>
          <p:cNvGrpSpPr/>
          <p:nvPr/>
        </p:nvGrpSpPr>
        <p:grpSpPr>
          <a:xfrm>
            <a:off x="4690" y="137342"/>
            <a:ext cx="12187309" cy="6657353"/>
            <a:chOff x="-159709" y="-339951"/>
            <a:chExt cx="12192000" cy="6858000"/>
          </a:xfrm>
        </p:grpSpPr>
        <p:sp>
          <p:nvSpPr>
            <p:cNvPr id="45" name="正方形/長方形 44">
              <a:extLst>
                <a:ext uri="{FF2B5EF4-FFF2-40B4-BE49-F238E27FC236}">
                  <a16:creationId xmlns:a16="http://schemas.microsoft.com/office/drawing/2014/main" id="{F4AF713F-260D-4E52-912F-5E836B6AA387}"/>
                </a:ext>
              </a:extLst>
            </p:cNvPr>
            <p:cNvSpPr/>
            <p:nvPr/>
          </p:nvSpPr>
          <p:spPr>
            <a:xfrm>
              <a:off x="-159709" y="-33995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4" name="図 43">
              <a:extLst>
                <a:ext uri="{FF2B5EF4-FFF2-40B4-BE49-F238E27FC236}">
                  <a16:creationId xmlns:a16="http://schemas.microsoft.com/office/drawing/2014/main" id="{CFE9304D-0B4E-4A98-9F41-17C1D93E2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999" y="5557250"/>
              <a:ext cx="269248" cy="269249"/>
            </a:xfrm>
            <a:prstGeom prst="rect">
              <a:avLst/>
            </a:prstGeom>
          </p:spPr>
        </p:pic>
        <p:pic>
          <p:nvPicPr>
            <p:cNvPr id="47" name="図 46">
              <a:extLst>
                <a:ext uri="{FF2B5EF4-FFF2-40B4-BE49-F238E27FC236}">
                  <a16:creationId xmlns:a16="http://schemas.microsoft.com/office/drawing/2014/main" id="{B83FB00C-FAEC-4814-B932-2D7E2D0A0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494389" y="5593447"/>
              <a:ext cx="269247" cy="269247"/>
            </a:xfrm>
            <a:prstGeom prst="rect">
              <a:avLst/>
            </a:prstGeom>
          </p:spPr>
        </p:pic>
        <p:pic>
          <p:nvPicPr>
            <p:cNvPr id="50" name="図 49" descr="アイコン&#10;&#10;自動的に生成された説明">
              <a:extLst>
                <a:ext uri="{FF2B5EF4-FFF2-40B4-BE49-F238E27FC236}">
                  <a16:creationId xmlns:a16="http://schemas.microsoft.com/office/drawing/2014/main" id="{761F722B-8752-47E7-B1C1-164DEB3EF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444" y="5527264"/>
              <a:ext cx="278419" cy="278419"/>
            </a:xfrm>
            <a:prstGeom prst="rect">
              <a:avLst/>
            </a:prstGeom>
          </p:spPr>
        </p:pic>
        <p:pic>
          <p:nvPicPr>
            <p:cNvPr id="52" name="図 51" descr="図形, 矢印&#10;&#10;自動的に生成された説明">
              <a:extLst>
                <a:ext uri="{FF2B5EF4-FFF2-40B4-BE49-F238E27FC236}">
                  <a16:creationId xmlns:a16="http://schemas.microsoft.com/office/drawing/2014/main" id="{1C47A58F-B5F8-4D2D-8DDC-F1FD54CBA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678" y="5514333"/>
              <a:ext cx="312165" cy="312165"/>
            </a:xfrm>
            <a:prstGeom prst="rect">
              <a:avLst/>
            </a:prstGeom>
          </p:spPr>
        </p:pic>
      </p:grpSp>
      <p:sp>
        <p:nvSpPr>
          <p:cNvPr id="4" name="正方形/長方形 3">
            <a:extLst>
              <a:ext uri="{FF2B5EF4-FFF2-40B4-BE49-F238E27FC236}">
                <a16:creationId xmlns:a16="http://schemas.microsoft.com/office/drawing/2014/main" id="{B2A43F8D-9CB3-49AA-AB06-4A4A699287E1}"/>
              </a:ext>
            </a:extLst>
          </p:cNvPr>
          <p:cNvSpPr/>
          <p:nvPr/>
        </p:nvSpPr>
        <p:spPr>
          <a:xfrm>
            <a:off x="870" y="-85217"/>
            <a:ext cx="12192000" cy="662609"/>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66593FFE-574C-493C-AC8A-7D392FAA7F2F}"/>
              </a:ext>
            </a:extLst>
          </p:cNvPr>
          <p:cNvSpPr/>
          <p:nvPr/>
        </p:nvSpPr>
        <p:spPr>
          <a:xfrm>
            <a:off x="1113183" y="200439"/>
            <a:ext cx="10641495" cy="2517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2349514D-B761-451E-9BBF-4EC4622BC46E}"/>
              </a:ext>
            </a:extLst>
          </p:cNvPr>
          <p:cNvGrpSpPr/>
          <p:nvPr/>
        </p:nvGrpSpPr>
        <p:grpSpPr>
          <a:xfrm>
            <a:off x="231361" y="198230"/>
            <a:ext cx="635000" cy="254000"/>
            <a:chOff x="294861" y="236330"/>
            <a:chExt cx="635000" cy="254000"/>
          </a:xfrm>
        </p:grpSpPr>
        <p:pic>
          <p:nvPicPr>
            <p:cNvPr id="9" name="図 8" descr="アイコン&#10;&#10;自動的に生成された説明">
              <a:extLst>
                <a:ext uri="{FF2B5EF4-FFF2-40B4-BE49-F238E27FC236}">
                  <a16:creationId xmlns:a16="http://schemas.microsoft.com/office/drawing/2014/main" id="{6CC4EBED-11E0-4269-B516-9CBDF664E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61" y="236330"/>
              <a:ext cx="254000" cy="254000"/>
            </a:xfrm>
            <a:prstGeom prst="rect">
              <a:avLst/>
            </a:prstGeom>
          </p:spPr>
        </p:pic>
        <p:pic>
          <p:nvPicPr>
            <p:cNvPr id="12" name="図 11" descr="アイコン&#10;&#10;自動的に生成された説明">
              <a:extLst>
                <a:ext uri="{FF2B5EF4-FFF2-40B4-BE49-F238E27FC236}">
                  <a16:creationId xmlns:a16="http://schemas.microsoft.com/office/drawing/2014/main" id="{E7253609-091C-478F-8D7A-34E965FC86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861" y="236330"/>
              <a:ext cx="254000" cy="254000"/>
            </a:xfrm>
            <a:prstGeom prst="rect">
              <a:avLst/>
            </a:prstGeom>
          </p:spPr>
        </p:pic>
      </p:grpSp>
      <p:pic>
        <p:nvPicPr>
          <p:cNvPr id="13" name="図 12" descr="アイコン&#10;&#10;自動的に生成された説明">
            <a:extLst>
              <a:ext uri="{FF2B5EF4-FFF2-40B4-BE49-F238E27FC236}">
                <a16:creationId xmlns:a16="http://schemas.microsoft.com/office/drawing/2014/main" id="{AD550125-8648-4E13-A348-A492C3CAA8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413619">
            <a:off x="1194347" y="221834"/>
            <a:ext cx="189520" cy="189520"/>
          </a:xfrm>
          <a:prstGeom prst="rect">
            <a:avLst/>
          </a:prstGeom>
        </p:spPr>
      </p:pic>
      <p:sp>
        <p:nvSpPr>
          <p:cNvPr id="21" name="正方形/長方形 20">
            <a:extLst>
              <a:ext uri="{FF2B5EF4-FFF2-40B4-BE49-F238E27FC236}">
                <a16:creationId xmlns:a16="http://schemas.microsoft.com/office/drawing/2014/main" id="{3E4733F7-6984-4036-A68C-944247F7C19D}"/>
              </a:ext>
            </a:extLst>
          </p:cNvPr>
          <p:cNvSpPr/>
          <p:nvPr/>
        </p:nvSpPr>
        <p:spPr>
          <a:xfrm>
            <a:off x="7655842" y="6340954"/>
            <a:ext cx="1328372"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bg1"/>
                </a:solidFill>
              </a:rPr>
              <a:t>チャンネル登録</a:t>
            </a:r>
          </a:p>
        </p:txBody>
      </p:sp>
      <p:sp>
        <p:nvSpPr>
          <p:cNvPr id="56" name="楕円 55">
            <a:extLst>
              <a:ext uri="{FF2B5EF4-FFF2-40B4-BE49-F238E27FC236}">
                <a16:creationId xmlns:a16="http://schemas.microsoft.com/office/drawing/2014/main" id="{24629A3E-3011-42C5-8B51-2B941C2DF51E}"/>
              </a:ext>
            </a:extLst>
          </p:cNvPr>
          <p:cNvSpPr/>
          <p:nvPr/>
        </p:nvSpPr>
        <p:spPr>
          <a:xfrm>
            <a:off x="362478" y="6039617"/>
            <a:ext cx="702961" cy="702961"/>
          </a:xfrm>
          <a:prstGeom prst="ellipse">
            <a:avLst/>
          </a:prstGeom>
          <a:solidFill>
            <a:srgbClr val="FFEBCD"/>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図形&#10;&#10;低い精度で自動的に生成された説明">
            <a:extLst>
              <a:ext uri="{FF2B5EF4-FFF2-40B4-BE49-F238E27FC236}">
                <a16:creationId xmlns:a16="http://schemas.microsoft.com/office/drawing/2014/main" id="{2CD2929F-8423-498A-9C8F-5BEE92DAC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923" y="6142331"/>
            <a:ext cx="392321" cy="529017"/>
          </a:xfrm>
          <a:prstGeom prst="rect">
            <a:avLst/>
          </a:prstGeom>
        </p:spPr>
      </p:pic>
      <p:sp>
        <p:nvSpPr>
          <p:cNvPr id="46" name="テキスト ボックス 45">
            <a:extLst>
              <a:ext uri="{FF2B5EF4-FFF2-40B4-BE49-F238E27FC236}">
                <a16:creationId xmlns:a16="http://schemas.microsoft.com/office/drawing/2014/main" id="{157AD280-7241-4CCA-85F8-D71FDBC38BD7}"/>
              </a:ext>
            </a:extLst>
          </p:cNvPr>
          <p:cNvSpPr txBox="1"/>
          <p:nvPr/>
        </p:nvSpPr>
        <p:spPr>
          <a:xfrm>
            <a:off x="1194111" y="6070891"/>
            <a:ext cx="1364476" cy="400110"/>
          </a:xfrm>
          <a:prstGeom prst="rect">
            <a:avLst/>
          </a:prstGeom>
          <a:noFill/>
        </p:spPr>
        <p:txBody>
          <a:bodyPr wrap="none" rtlCol="0">
            <a:spAutoFit/>
          </a:bodyPr>
          <a:lstStyle/>
          <a:p>
            <a:r>
              <a:rPr kumimoji="1" lang="en-US" altLang="ja-JP" sz="2000" spc="300" dirty="0">
                <a:latin typeface="BIZ UDゴシック" panose="020B0400000000000000" pitchFamily="49" charset="-128"/>
                <a:ea typeface="BIZ UDゴシック" panose="020B0400000000000000" pitchFamily="49" charset="-128"/>
              </a:rPr>
              <a:t>※※</a:t>
            </a:r>
            <a:r>
              <a:rPr kumimoji="1" lang="ja-JP" altLang="en-US" sz="2000" spc="300" dirty="0">
                <a:latin typeface="BIZ UDゴシック" panose="020B0400000000000000" pitchFamily="49" charset="-128"/>
                <a:ea typeface="BIZ UDゴシック" panose="020B0400000000000000" pitchFamily="49" charset="-128"/>
              </a:rPr>
              <a:t>主義</a:t>
            </a:r>
          </a:p>
        </p:txBody>
      </p:sp>
      <p:sp>
        <p:nvSpPr>
          <p:cNvPr id="59" name="テキスト ボックス 58">
            <a:extLst>
              <a:ext uri="{FF2B5EF4-FFF2-40B4-BE49-F238E27FC236}">
                <a16:creationId xmlns:a16="http://schemas.microsoft.com/office/drawing/2014/main" id="{9B3D88A2-40C2-4927-80AB-2335B30FA56E}"/>
              </a:ext>
            </a:extLst>
          </p:cNvPr>
          <p:cNvSpPr txBox="1"/>
          <p:nvPr/>
        </p:nvSpPr>
        <p:spPr>
          <a:xfrm>
            <a:off x="1230888" y="6431999"/>
            <a:ext cx="2428870" cy="307777"/>
          </a:xfrm>
          <a:prstGeom prst="rect">
            <a:avLst/>
          </a:prstGeom>
          <a:noFill/>
        </p:spPr>
        <p:txBody>
          <a:bodyPr wrap="none" rtlCol="0">
            <a:spAutoFit/>
          </a:bodyPr>
          <a:lstStyle/>
          <a:p>
            <a:r>
              <a:rPr kumimoji="1" lang="ja-JP" altLang="en-US" sz="1400" dirty="0">
                <a:latin typeface="BIZ UDゴシック" panose="020B0400000000000000" pitchFamily="49" charset="-128"/>
                <a:ea typeface="BIZ UDゴシック" panose="020B0400000000000000" pitchFamily="49" charset="-128"/>
              </a:rPr>
              <a:t>チャンネル登録者数 </a:t>
            </a:r>
            <a:r>
              <a:rPr kumimoji="1" lang="en-US" altLang="ja-JP" sz="1400" dirty="0">
                <a:latin typeface="BIZ UDゴシック" panose="020B0400000000000000" pitchFamily="49" charset="-128"/>
                <a:ea typeface="BIZ UDゴシック" panose="020B0400000000000000" pitchFamily="49" charset="-128"/>
              </a:rPr>
              <a:t>88</a:t>
            </a:r>
            <a:r>
              <a:rPr kumimoji="1" lang="ja-JP" altLang="en-US" sz="1400" dirty="0">
                <a:latin typeface="BIZ UDゴシック" panose="020B0400000000000000" pitchFamily="49" charset="-128"/>
                <a:ea typeface="BIZ UDゴシック" panose="020B0400000000000000" pitchFamily="49" charset="-128"/>
              </a:rPr>
              <a:t>万人</a:t>
            </a:r>
          </a:p>
        </p:txBody>
      </p:sp>
      <p:grpSp>
        <p:nvGrpSpPr>
          <p:cNvPr id="76" name="グループ化 75">
            <a:extLst>
              <a:ext uri="{FF2B5EF4-FFF2-40B4-BE49-F238E27FC236}">
                <a16:creationId xmlns:a16="http://schemas.microsoft.com/office/drawing/2014/main" id="{30ED57FC-6A58-44A1-B066-72F817287957}"/>
              </a:ext>
            </a:extLst>
          </p:cNvPr>
          <p:cNvGrpSpPr/>
          <p:nvPr/>
        </p:nvGrpSpPr>
        <p:grpSpPr>
          <a:xfrm>
            <a:off x="466853" y="846789"/>
            <a:ext cx="8809587" cy="4897019"/>
            <a:chOff x="517115" y="824204"/>
            <a:chExt cx="8809587" cy="4897019"/>
          </a:xfrm>
        </p:grpSpPr>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115" y="824204"/>
              <a:ext cx="8809587" cy="4897019"/>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p:spPr>
        </p:pic>
        <p:sp>
          <p:nvSpPr>
            <p:cNvPr id="20" name="正方形/長方形 19">
              <a:extLst>
                <a:ext uri="{FF2B5EF4-FFF2-40B4-BE49-F238E27FC236}">
                  <a16:creationId xmlns:a16="http://schemas.microsoft.com/office/drawing/2014/main" id="{A5C29BE4-47B8-4686-9BF7-D84A737C4EC6}"/>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4AB1420-0032-43D9-916C-E7C184ADC7A4}"/>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5" name="図 54">
            <a:extLst>
              <a:ext uri="{FF2B5EF4-FFF2-40B4-BE49-F238E27FC236}">
                <a16:creationId xmlns:a16="http://schemas.microsoft.com/office/drawing/2014/main" id="{B724EFBB-95CF-4E86-93FB-0B19EE70563D}"/>
              </a:ext>
            </a:extLst>
          </p:cNvPr>
          <p:cNvPicPr>
            <a:picLocks noChangeAspect="1"/>
          </p:cNvPicPr>
          <p:nvPr/>
        </p:nvPicPr>
        <p:blipFill rotWithShape="1">
          <a:blip r:embed="rId10"/>
          <a:srcRect l="11288" r="6897"/>
          <a:stretch/>
        </p:blipFill>
        <p:spPr>
          <a:xfrm>
            <a:off x="9910687" y="806096"/>
            <a:ext cx="1459203" cy="884945"/>
          </a:xfrm>
          <a:prstGeom prst="rect">
            <a:avLst/>
          </a:prstGeom>
          <a:ln>
            <a:solidFill>
              <a:schemeClr val="tx1"/>
            </a:solidFill>
          </a:ln>
        </p:spPr>
      </p:pic>
      <p:grpSp>
        <p:nvGrpSpPr>
          <p:cNvPr id="19" name="グループ化 18">
            <a:extLst>
              <a:ext uri="{FF2B5EF4-FFF2-40B4-BE49-F238E27FC236}">
                <a16:creationId xmlns:a16="http://schemas.microsoft.com/office/drawing/2014/main" id="{AC88A1AB-DB82-4B9E-98E4-6ED376A7A8B5}"/>
              </a:ext>
            </a:extLst>
          </p:cNvPr>
          <p:cNvGrpSpPr/>
          <p:nvPr/>
        </p:nvGrpSpPr>
        <p:grpSpPr>
          <a:xfrm>
            <a:off x="10343331" y="936830"/>
            <a:ext cx="609700" cy="609700"/>
            <a:chOff x="4002157" y="1635376"/>
            <a:chExt cx="1793624" cy="1793624"/>
          </a:xfrm>
        </p:grpSpPr>
        <p:sp>
          <p:nvSpPr>
            <p:cNvPr id="16" name="楕円 15">
              <a:extLst>
                <a:ext uri="{FF2B5EF4-FFF2-40B4-BE49-F238E27FC236}">
                  <a16:creationId xmlns:a16="http://schemas.microsoft.com/office/drawing/2014/main" id="{60FD7F8E-0D58-47BD-A4DA-CEE18C51750D}"/>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BC87038E-B5CD-4AE9-B6A5-B29E0256E1A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0" name="図 59">
            <a:extLst>
              <a:ext uri="{FF2B5EF4-FFF2-40B4-BE49-F238E27FC236}">
                <a16:creationId xmlns:a16="http://schemas.microsoft.com/office/drawing/2014/main" id="{DABB8407-1E76-4876-AA24-705E58C7A581}"/>
              </a:ext>
            </a:extLst>
          </p:cNvPr>
          <p:cNvPicPr>
            <a:picLocks noChangeAspect="1"/>
          </p:cNvPicPr>
          <p:nvPr/>
        </p:nvPicPr>
        <p:blipFill rotWithShape="1">
          <a:blip r:embed="rId11"/>
          <a:srcRect l="13059" t="9285" r="10045" b="2"/>
          <a:stretch/>
        </p:blipFill>
        <p:spPr>
          <a:xfrm>
            <a:off x="9909191" y="1897553"/>
            <a:ext cx="1467544" cy="864248"/>
          </a:xfrm>
          <a:prstGeom prst="rect">
            <a:avLst/>
          </a:prstGeom>
          <a:ln w="12700">
            <a:solidFill>
              <a:schemeClr val="tx1"/>
            </a:solidFill>
          </a:ln>
        </p:spPr>
      </p:pic>
      <p:pic>
        <p:nvPicPr>
          <p:cNvPr id="62" name="図 61">
            <a:extLst>
              <a:ext uri="{FF2B5EF4-FFF2-40B4-BE49-F238E27FC236}">
                <a16:creationId xmlns:a16="http://schemas.microsoft.com/office/drawing/2014/main" id="{66E0ECB3-1E69-4C4B-9488-9E1BEC2F9506}"/>
              </a:ext>
            </a:extLst>
          </p:cNvPr>
          <p:cNvPicPr>
            <a:picLocks noChangeAspect="1"/>
          </p:cNvPicPr>
          <p:nvPr/>
        </p:nvPicPr>
        <p:blipFill rotWithShape="1">
          <a:blip r:embed="rId12"/>
          <a:srcRect l="4197" t="4721" r="4827" b="7804"/>
          <a:stretch/>
        </p:blipFill>
        <p:spPr>
          <a:xfrm>
            <a:off x="9934189" y="4086206"/>
            <a:ext cx="1467546" cy="807912"/>
          </a:xfrm>
          <a:prstGeom prst="rect">
            <a:avLst/>
          </a:prstGeom>
          <a:ln w="12700">
            <a:solidFill>
              <a:schemeClr val="tx1"/>
            </a:solidFill>
          </a:ln>
        </p:spPr>
      </p:pic>
      <p:pic>
        <p:nvPicPr>
          <p:cNvPr id="64" name="図 63">
            <a:extLst>
              <a:ext uri="{FF2B5EF4-FFF2-40B4-BE49-F238E27FC236}">
                <a16:creationId xmlns:a16="http://schemas.microsoft.com/office/drawing/2014/main" id="{2B20F9CB-1888-4438-823F-83D5F7227B72}"/>
              </a:ext>
            </a:extLst>
          </p:cNvPr>
          <p:cNvPicPr>
            <a:picLocks noChangeAspect="1"/>
          </p:cNvPicPr>
          <p:nvPr/>
        </p:nvPicPr>
        <p:blipFill rotWithShape="1">
          <a:blip r:embed="rId13"/>
          <a:srcRect l="1917" t="2248" r="17407" b="3713"/>
          <a:stretch/>
        </p:blipFill>
        <p:spPr>
          <a:xfrm>
            <a:off x="9921288" y="2978971"/>
            <a:ext cx="1460404" cy="910789"/>
          </a:xfrm>
          <a:prstGeom prst="rect">
            <a:avLst/>
          </a:prstGeom>
          <a:ln w="12700">
            <a:solidFill>
              <a:schemeClr val="tx1"/>
            </a:solidFill>
          </a:ln>
        </p:spPr>
      </p:pic>
      <p:pic>
        <p:nvPicPr>
          <p:cNvPr id="66" name="図 65">
            <a:extLst>
              <a:ext uri="{FF2B5EF4-FFF2-40B4-BE49-F238E27FC236}">
                <a16:creationId xmlns:a16="http://schemas.microsoft.com/office/drawing/2014/main" id="{8AB6FED4-C2CF-448A-95AC-36B17B34B65A}"/>
              </a:ext>
            </a:extLst>
          </p:cNvPr>
          <p:cNvPicPr>
            <a:picLocks noChangeAspect="1"/>
          </p:cNvPicPr>
          <p:nvPr/>
        </p:nvPicPr>
        <p:blipFill rotWithShape="1">
          <a:blip r:embed="rId14"/>
          <a:srcRect l="5498" t="2101" r="5754" b="5936"/>
          <a:stretch/>
        </p:blipFill>
        <p:spPr>
          <a:xfrm>
            <a:off x="9888916" y="5142760"/>
            <a:ext cx="1538220" cy="898765"/>
          </a:xfrm>
          <a:prstGeom prst="rect">
            <a:avLst/>
          </a:prstGeom>
          <a:ln w="12700">
            <a:solidFill>
              <a:schemeClr val="tx1"/>
            </a:solidFill>
          </a:ln>
        </p:spPr>
      </p:pic>
      <p:grpSp>
        <p:nvGrpSpPr>
          <p:cNvPr id="24" name="グループ化 23">
            <a:extLst>
              <a:ext uri="{FF2B5EF4-FFF2-40B4-BE49-F238E27FC236}">
                <a16:creationId xmlns:a16="http://schemas.microsoft.com/office/drawing/2014/main" id="{B0C2805C-45DD-4556-B0AE-42BEBE22E530}"/>
              </a:ext>
            </a:extLst>
          </p:cNvPr>
          <p:cNvGrpSpPr/>
          <p:nvPr/>
        </p:nvGrpSpPr>
        <p:grpSpPr>
          <a:xfrm>
            <a:off x="10376369" y="2008299"/>
            <a:ext cx="609700" cy="609700"/>
            <a:chOff x="4002157" y="1635376"/>
            <a:chExt cx="1793624" cy="1793624"/>
          </a:xfrm>
        </p:grpSpPr>
        <p:sp>
          <p:nvSpPr>
            <p:cNvPr id="25" name="楕円 24">
              <a:extLst>
                <a:ext uri="{FF2B5EF4-FFF2-40B4-BE49-F238E27FC236}">
                  <a16:creationId xmlns:a16="http://schemas.microsoft.com/office/drawing/2014/main" id="{81807610-F627-4A83-9CEE-5355990540A7}"/>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7C32E3C9-1A26-4E06-A39F-5FE84F4728D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EF42FA01-F4CE-489E-99FC-A564625C0057}"/>
              </a:ext>
            </a:extLst>
          </p:cNvPr>
          <p:cNvGrpSpPr/>
          <p:nvPr/>
        </p:nvGrpSpPr>
        <p:grpSpPr>
          <a:xfrm>
            <a:off x="10376368" y="3105571"/>
            <a:ext cx="609700" cy="609700"/>
            <a:chOff x="4002157" y="1635376"/>
            <a:chExt cx="1793624" cy="1793624"/>
          </a:xfrm>
        </p:grpSpPr>
        <p:sp>
          <p:nvSpPr>
            <p:cNvPr id="30" name="楕円 29">
              <a:extLst>
                <a:ext uri="{FF2B5EF4-FFF2-40B4-BE49-F238E27FC236}">
                  <a16:creationId xmlns:a16="http://schemas.microsoft.com/office/drawing/2014/main" id="{C8345819-8FD7-47EE-9E91-5C37DA5AEBC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5F5D2400-A541-4330-9288-E4AC1DDFAE78}"/>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948F68B0-6DF4-4EF3-9025-2B01893DCBEC}"/>
              </a:ext>
            </a:extLst>
          </p:cNvPr>
          <p:cNvGrpSpPr/>
          <p:nvPr/>
        </p:nvGrpSpPr>
        <p:grpSpPr>
          <a:xfrm>
            <a:off x="10367231" y="4160850"/>
            <a:ext cx="609700" cy="609700"/>
            <a:chOff x="4002157" y="1635376"/>
            <a:chExt cx="1793624" cy="1793624"/>
          </a:xfrm>
        </p:grpSpPr>
        <p:sp>
          <p:nvSpPr>
            <p:cNvPr id="35" name="楕円 34">
              <a:extLst>
                <a:ext uri="{FF2B5EF4-FFF2-40B4-BE49-F238E27FC236}">
                  <a16:creationId xmlns:a16="http://schemas.microsoft.com/office/drawing/2014/main" id="{B7479725-EBC8-49E7-BBF9-AE1B071E768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a:extLst>
                <a:ext uri="{FF2B5EF4-FFF2-40B4-BE49-F238E27FC236}">
                  <a16:creationId xmlns:a16="http://schemas.microsoft.com/office/drawing/2014/main" id="{A7F73EEE-4456-427A-B013-FEBB8C6B780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6A8234EC-C5A8-4942-AC44-CA0E2C7C4472}"/>
              </a:ext>
            </a:extLst>
          </p:cNvPr>
          <p:cNvGrpSpPr/>
          <p:nvPr/>
        </p:nvGrpSpPr>
        <p:grpSpPr>
          <a:xfrm>
            <a:off x="10358084" y="5297296"/>
            <a:ext cx="609700" cy="609700"/>
            <a:chOff x="4002157" y="1635376"/>
            <a:chExt cx="1793624" cy="1793624"/>
          </a:xfrm>
        </p:grpSpPr>
        <p:sp>
          <p:nvSpPr>
            <p:cNvPr id="74" name="楕円 73">
              <a:extLst>
                <a:ext uri="{FF2B5EF4-FFF2-40B4-BE49-F238E27FC236}">
                  <a16:creationId xmlns:a16="http://schemas.microsoft.com/office/drawing/2014/main" id="{D57B15D8-7B5C-4B1D-B335-1E4D487693F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二等辺三角形 74">
              <a:extLst>
                <a:ext uri="{FF2B5EF4-FFF2-40B4-BE49-F238E27FC236}">
                  <a16:creationId xmlns:a16="http://schemas.microsoft.com/office/drawing/2014/main" id="{ADF50E3F-99DF-4466-B484-7B947FD6937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a:extLst>
              <a:ext uri="{FF2B5EF4-FFF2-40B4-BE49-F238E27FC236}">
                <a16:creationId xmlns:a16="http://schemas.microsoft.com/office/drawing/2014/main" id="{3457727D-83BB-4312-BAA7-2D5A74DA221F}"/>
              </a:ext>
            </a:extLst>
          </p:cNvPr>
          <p:cNvGrpSpPr/>
          <p:nvPr/>
        </p:nvGrpSpPr>
        <p:grpSpPr>
          <a:xfrm>
            <a:off x="465982" y="853707"/>
            <a:ext cx="8809587" cy="4897019"/>
            <a:chOff x="517115" y="824204"/>
            <a:chExt cx="8809587" cy="4897019"/>
          </a:xfrm>
        </p:grpSpPr>
        <p:pic>
          <p:nvPicPr>
            <p:cNvPr id="78" name="図 77" descr="図形, 正方形&#10;&#10;自動的に生成された説明">
              <a:extLst>
                <a:ext uri="{FF2B5EF4-FFF2-40B4-BE49-F238E27FC236}">
                  <a16:creationId xmlns:a16="http://schemas.microsoft.com/office/drawing/2014/main" id="{CA6959DD-6836-4EAC-9E70-253AFA021A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115" y="824204"/>
              <a:ext cx="8809587" cy="4897019"/>
            </a:xfrm>
            <a:prstGeom prst="rect">
              <a:avLst/>
            </a:prstGeom>
            <a:ln w="19050">
              <a:solidFill>
                <a:schemeClr val="tx1"/>
              </a:solidFill>
            </a:ln>
          </p:spPr>
        </p:pic>
        <p:pic>
          <p:nvPicPr>
            <p:cNvPr id="79" name="図 78" descr="テキスト が含まれている画像&#10;&#10;自動的に生成された説明">
              <a:extLst>
                <a:ext uri="{FF2B5EF4-FFF2-40B4-BE49-F238E27FC236}">
                  <a16:creationId xmlns:a16="http://schemas.microsoft.com/office/drawing/2014/main" id="{1C87821D-D21A-4753-BFB6-9D8E603C7C72}"/>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p:spPr>
        </p:pic>
        <p:sp>
          <p:nvSpPr>
            <p:cNvPr id="80" name="正方形/長方形 79">
              <a:extLst>
                <a:ext uri="{FF2B5EF4-FFF2-40B4-BE49-F238E27FC236}">
                  <a16:creationId xmlns:a16="http://schemas.microsoft.com/office/drawing/2014/main" id="{26666AF9-717E-4482-91A9-EAA104B7C6AD}"/>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41917E94-1629-4007-A5EA-64E177B1B2BA}"/>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a:extLst>
              <a:ext uri="{FF2B5EF4-FFF2-40B4-BE49-F238E27FC236}">
                <a16:creationId xmlns:a16="http://schemas.microsoft.com/office/drawing/2014/main" id="{97EA4185-AD69-434A-93CF-8F8316B28B12}"/>
              </a:ext>
            </a:extLst>
          </p:cNvPr>
          <p:cNvGrpSpPr/>
          <p:nvPr/>
        </p:nvGrpSpPr>
        <p:grpSpPr>
          <a:xfrm>
            <a:off x="4173786" y="2535060"/>
            <a:ext cx="1395723" cy="1395723"/>
            <a:chOff x="4002157" y="1635376"/>
            <a:chExt cx="1793624" cy="1793624"/>
          </a:xfrm>
          <a:effectLst>
            <a:outerShdw blurRad="50800" dist="38100" dir="5400000" algn="t" rotWithShape="0">
              <a:prstClr val="black">
                <a:alpha val="40000"/>
              </a:prstClr>
            </a:outerShdw>
          </a:effectLst>
        </p:grpSpPr>
        <p:sp>
          <p:nvSpPr>
            <p:cNvPr id="54" name="楕円 53">
              <a:extLst>
                <a:ext uri="{FF2B5EF4-FFF2-40B4-BE49-F238E27FC236}">
                  <a16:creationId xmlns:a16="http://schemas.microsoft.com/office/drawing/2014/main" id="{A82FC40A-52E9-4648-ACBF-6E0D163E9EB9}"/>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8C08C35A-5512-42B1-B2F8-19521A419E3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descr="黒い背景に白い文字がある&#10;&#10;低い精度で自動的に生成された説明">
            <a:extLst>
              <a:ext uri="{FF2B5EF4-FFF2-40B4-BE49-F238E27FC236}">
                <a16:creationId xmlns:a16="http://schemas.microsoft.com/office/drawing/2014/main" id="{E96AF84B-C3B4-45E9-86A6-D448813BE8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0524" y="2862236"/>
            <a:ext cx="1746449" cy="1746449"/>
          </a:xfrm>
          <a:prstGeom prst="rect">
            <a:avLst/>
          </a:prstGeom>
        </p:spPr>
      </p:pic>
    </p:spTree>
    <p:extLst>
      <p:ext uri="{BB962C8B-B14F-4D97-AF65-F5344CB8AC3E}">
        <p14:creationId xmlns:p14="http://schemas.microsoft.com/office/powerpoint/2010/main" val="334810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70833E-6 4.07407E-6 L 0.04336 0.04004 C 0.05248 0.04907 0.06615 0.05393 0.08034 0.05393 C 0.09649 0.05393 0.10951 0.04907 0.11862 0.04004 L 0.16211 4.07407E-6 " pathEditMode="relative" rAng="0" ptsTypes="AAAAA">
                                      <p:cBhvr>
                                        <p:cTn id="6" dur="1000" fill="hold"/>
                                        <p:tgtEl>
                                          <p:spTgt spid="7"/>
                                        </p:tgtEl>
                                        <p:attrNameLst>
                                          <p:attrName>ppt_x</p:attrName>
                                          <p:attrName>ppt_y</p:attrName>
                                        </p:attrNameLst>
                                      </p:cBhvr>
                                      <p:rCtr x="8099" y="268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B3A24F5-C1D4-4F93-8B99-D343014C3E43}"/>
              </a:ext>
            </a:extLst>
          </p:cNvPr>
          <p:cNvGrpSpPr/>
          <p:nvPr/>
        </p:nvGrpSpPr>
        <p:grpSpPr>
          <a:xfrm>
            <a:off x="-17323" y="0"/>
            <a:ext cx="12192000" cy="6858000"/>
            <a:chOff x="-17360" y="0"/>
            <a:chExt cx="12192000" cy="6858000"/>
          </a:xfrm>
        </p:grpSpPr>
        <p:grpSp>
          <p:nvGrpSpPr>
            <p:cNvPr id="5" name="グループ化 4">
              <a:extLst>
                <a:ext uri="{FF2B5EF4-FFF2-40B4-BE49-F238E27FC236}">
                  <a16:creationId xmlns:a16="http://schemas.microsoft.com/office/drawing/2014/main" id="{6A301F08-FE7F-4BEC-A377-B0109F2EB378}"/>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1981758B-94B2-4BD4-AD4D-1EF9730E3C61}"/>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EA44C0BE-3467-4302-A760-23E5A8CE5EEF}"/>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415686D-32BC-4A91-9B4E-03AF72B0F63D}"/>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rgbClr val="0070C0"/>
                    </a:solidFill>
                  </a:endParaRPr>
                </a:p>
              </p:txBody>
            </p:sp>
          </p:grpSp>
          <p:sp>
            <p:nvSpPr>
              <p:cNvPr id="19" name="正方形/長方形 18">
                <a:extLst>
                  <a:ext uri="{FF2B5EF4-FFF2-40B4-BE49-F238E27FC236}">
                    <a16:creationId xmlns:a16="http://schemas.microsoft.com/office/drawing/2014/main" id="{38C21BFA-3D09-484D-89B5-8BBFE800598D}"/>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135CAD4-C651-4D3A-B217-902DAAE1AB03}"/>
                </a:ext>
              </a:extLst>
            </p:cNvPr>
            <p:cNvGrpSpPr/>
            <p:nvPr/>
          </p:nvGrpSpPr>
          <p:grpSpPr>
            <a:xfrm>
              <a:off x="49172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1F4B2EEE-2819-43CF-A405-2C4A878C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F6718C57-CE37-4659-BB79-6E18ACBC8432}"/>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9B2A9D5F-6E40-46A8-B5B9-9D436D15E43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E6D9C38-7033-4830-A364-52865CC8F8E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33230EF0-427C-49D2-ABE9-B4BF23B2093B}"/>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A821FAC-8C67-4683-8EDA-1A9FFE301061}"/>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CAFD536-3FCC-4622-9D27-2D809FD28E61}"/>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2AC923C8-1CE8-4A14-8416-5173321CFD4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0AADB297-2C6F-4A8C-8BF3-2C5BAEE8EF51}"/>
                </a:ext>
              </a:extLst>
            </p:cNvPr>
            <p:cNvSpPr/>
            <p:nvPr/>
          </p:nvSpPr>
          <p:spPr>
            <a:xfrm>
              <a:off x="202785" y="6136739"/>
              <a:ext cx="2667377" cy="2333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971FACD-42D7-4EAC-AA03-BFB381AF2221}"/>
                </a:ext>
              </a:extLst>
            </p:cNvPr>
            <p:cNvSpPr/>
            <p:nvPr/>
          </p:nvSpPr>
          <p:spPr>
            <a:xfrm>
              <a:off x="2797889" y="614095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45612E06-BC57-4BDE-A395-01FF67425C08}"/>
              </a:ext>
            </a:extLst>
          </p:cNvPr>
          <p:cNvGrpSpPr/>
          <p:nvPr/>
        </p:nvGrpSpPr>
        <p:grpSpPr>
          <a:xfrm>
            <a:off x="1736781" y="2096402"/>
            <a:ext cx="3296383" cy="3296383"/>
            <a:chOff x="1071386" y="2558340"/>
            <a:chExt cx="3296383" cy="3296383"/>
          </a:xfrm>
        </p:grpSpPr>
        <p:sp>
          <p:nvSpPr>
            <p:cNvPr id="24" name="楕円 23">
              <a:extLst>
                <a:ext uri="{FF2B5EF4-FFF2-40B4-BE49-F238E27FC236}">
                  <a16:creationId xmlns:a16="http://schemas.microsoft.com/office/drawing/2014/main" id="{BBFA880B-A823-4A7A-A917-31DEE2B90872}"/>
                </a:ext>
              </a:extLst>
            </p:cNvPr>
            <p:cNvSpPr/>
            <p:nvPr/>
          </p:nvSpPr>
          <p:spPr>
            <a:xfrm>
              <a:off x="1071386" y="2558340"/>
              <a:ext cx="3296383" cy="3296383"/>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E338456B-0BD9-438E-AF83-9AB0AFBBC35A}"/>
                </a:ext>
              </a:extLst>
            </p:cNvPr>
            <p:cNvSpPr/>
            <p:nvPr/>
          </p:nvSpPr>
          <p:spPr>
            <a:xfrm>
              <a:off x="1444722" y="2958639"/>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30" name="グループ化 29">
            <a:extLst>
              <a:ext uri="{FF2B5EF4-FFF2-40B4-BE49-F238E27FC236}">
                <a16:creationId xmlns:a16="http://schemas.microsoft.com/office/drawing/2014/main" id="{CB3D17B7-7CE8-477C-A281-B00A3183BECC}"/>
              </a:ext>
            </a:extLst>
          </p:cNvPr>
          <p:cNvGrpSpPr/>
          <p:nvPr/>
        </p:nvGrpSpPr>
        <p:grpSpPr>
          <a:xfrm>
            <a:off x="7282954" y="2074773"/>
            <a:ext cx="3296383" cy="3296383"/>
            <a:chOff x="1071386" y="2558340"/>
            <a:chExt cx="3296383" cy="3296383"/>
          </a:xfrm>
        </p:grpSpPr>
        <p:sp>
          <p:nvSpPr>
            <p:cNvPr id="31" name="楕円 30">
              <a:extLst>
                <a:ext uri="{FF2B5EF4-FFF2-40B4-BE49-F238E27FC236}">
                  <a16:creationId xmlns:a16="http://schemas.microsoft.com/office/drawing/2014/main" id="{9FBBAE86-8FF9-47B1-A14B-C4B3ED31AEC3}"/>
                </a:ext>
              </a:extLst>
            </p:cNvPr>
            <p:cNvSpPr/>
            <p:nvPr/>
          </p:nvSpPr>
          <p:spPr>
            <a:xfrm>
              <a:off x="1071386" y="2558340"/>
              <a:ext cx="3296383" cy="3296383"/>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1EC96D45-B819-4B15-A2F6-14DFD5996AFB}"/>
                </a:ext>
              </a:extLst>
            </p:cNvPr>
            <p:cNvSpPr/>
            <p:nvPr/>
          </p:nvSpPr>
          <p:spPr>
            <a:xfrm>
              <a:off x="1444722" y="2958639"/>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4" name="テキスト ボックス 33">
            <a:extLst>
              <a:ext uri="{FF2B5EF4-FFF2-40B4-BE49-F238E27FC236}">
                <a16:creationId xmlns:a16="http://schemas.microsoft.com/office/drawing/2014/main" id="{7CD4937B-A954-447D-8558-CDEB8462F255}"/>
              </a:ext>
            </a:extLst>
          </p:cNvPr>
          <p:cNvSpPr txBox="1"/>
          <p:nvPr/>
        </p:nvSpPr>
        <p:spPr>
          <a:xfrm>
            <a:off x="2219256" y="1535313"/>
            <a:ext cx="2357381"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ターゲット</a:t>
            </a:r>
          </a:p>
        </p:txBody>
      </p:sp>
      <p:grpSp>
        <p:nvGrpSpPr>
          <p:cNvPr id="2" name="グループ化 1">
            <a:extLst>
              <a:ext uri="{FF2B5EF4-FFF2-40B4-BE49-F238E27FC236}">
                <a16:creationId xmlns:a16="http://schemas.microsoft.com/office/drawing/2014/main" id="{1807818F-BC1D-40D7-948C-B2ADBB3B8AED}"/>
              </a:ext>
            </a:extLst>
          </p:cNvPr>
          <p:cNvGrpSpPr/>
          <p:nvPr/>
        </p:nvGrpSpPr>
        <p:grpSpPr>
          <a:xfrm>
            <a:off x="-967769" y="4348587"/>
            <a:ext cx="609601" cy="812764"/>
            <a:chOff x="5592417" y="3208900"/>
            <a:chExt cx="609601" cy="812764"/>
          </a:xfrm>
        </p:grpSpPr>
        <p:cxnSp>
          <p:nvCxnSpPr>
            <p:cNvPr id="37" name="直線コネクタ 36">
              <a:extLst>
                <a:ext uri="{FF2B5EF4-FFF2-40B4-BE49-F238E27FC236}">
                  <a16:creationId xmlns:a16="http://schemas.microsoft.com/office/drawing/2014/main" id="{188023F0-E06F-4A53-93B4-D635D5E613A0}"/>
                </a:ext>
              </a:extLst>
            </p:cNvPr>
            <p:cNvCxnSpPr/>
            <p:nvPr/>
          </p:nvCxnSpPr>
          <p:spPr>
            <a:xfrm>
              <a:off x="5592417" y="3238915"/>
              <a:ext cx="609600" cy="78274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F0C21399-1DA4-438E-937B-E10F7D833E15}"/>
                </a:ext>
              </a:extLst>
            </p:cNvPr>
            <p:cNvCxnSpPr>
              <a:cxnSpLocks/>
            </p:cNvCxnSpPr>
            <p:nvPr/>
          </p:nvCxnSpPr>
          <p:spPr>
            <a:xfrm flipH="1">
              <a:off x="5608909" y="3208900"/>
              <a:ext cx="593109" cy="81276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図 2">
            <a:extLst>
              <a:ext uri="{FF2B5EF4-FFF2-40B4-BE49-F238E27FC236}">
                <a16:creationId xmlns:a16="http://schemas.microsoft.com/office/drawing/2014/main" id="{D79324A4-7E38-45CE-A464-5E0BDFA5DBD0}"/>
              </a:ext>
            </a:extLst>
          </p:cNvPr>
          <p:cNvPicPr>
            <a:picLocks noChangeAspect="1"/>
          </p:cNvPicPr>
          <p:nvPr/>
        </p:nvPicPr>
        <p:blipFill rotWithShape="1">
          <a:blip r:embed="rId3"/>
          <a:srcRect l="14943"/>
          <a:stretch/>
        </p:blipFill>
        <p:spPr>
          <a:xfrm>
            <a:off x="157351" y="388737"/>
            <a:ext cx="4348388" cy="1012024"/>
          </a:xfrm>
          <a:prstGeom prst="rect">
            <a:avLst/>
          </a:prstGeom>
        </p:spPr>
      </p:pic>
      <p:sp>
        <p:nvSpPr>
          <p:cNvPr id="36" name="テキスト ボックス 35">
            <a:extLst>
              <a:ext uri="{FF2B5EF4-FFF2-40B4-BE49-F238E27FC236}">
                <a16:creationId xmlns:a16="http://schemas.microsoft.com/office/drawing/2014/main" id="{3912332B-3480-4DC8-99E9-90D8317FE387}"/>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38" name="テキスト ボックス 37">
            <a:extLst>
              <a:ext uri="{FF2B5EF4-FFF2-40B4-BE49-F238E27FC236}">
                <a16:creationId xmlns:a16="http://schemas.microsoft.com/office/drawing/2014/main" id="{36DA4E12-53B4-4265-AF06-BAEF50E50D78}"/>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grpSp>
        <p:nvGrpSpPr>
          <p:cNvPr id="40" name="グループ化 39">
            <a:extLst>
              <a:ext uri="{FF2B5EF4-FFF2-40B4-BE49-F238E27FC236}">
                <a16:creationId xmlns:a16="http://schemas.microsoft.com/office/drawing/2014/main" id="{C704221A-A367-4FC3-9F47-8DC54554D9DC}"/>
              </a:ext>
            </a:extLst>
          </p:cNvPr>
          <p:cNvGrpSpPr/>
          <p:nvPr/>
        </p:nvGrpSpPr>
        <p:grpSpPr>
          <a:xfrm>
            <a:off x="115879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49EEA905-6CD5-4AF1-8E81-2F74B633F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2" name="図 41" descr="図形 が含まれている画像&#10;&#10;自動的に生成された説明">
              <a:extLst>
                <a:ext uri="{FF2B5EF4-FFF2-40B4-BE49-F238E27FC236}">
                  <a16:creationId xmlns:a16="http://schemas.microsoft.com/office/drawing/2014/main" id="{0127EC19-3BCA-4251-B7B6-65F182108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F3EAE6BD-3965-4FE7-973F-D12772F85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A07EAF86-3939-4D48-9B4B-7BD5AD401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28" name="テキスト ボックス 27">
            <a:extLst>
              <a:ext uri="{FF2B5EF4-FFF2-40B4-BE49-F238E27FC236}">
                <a16:creationId xmlns:a16="http://schemas.microsoft.com/office/drawing/2014/main" id="{A516E75E-5127-494F-A01E-1268BD7FEEFE}"/>
              </a:ext>
            </a:extLst>
          </p:cNvPr>
          <p:cNvSpPr txBox="1"/>
          <p:nvPr/>
        </p:nvSpPr>
        <p:spPr>
          <a:xfrm>
            <a:off x="7491336" y="3159568"/>
            <a:ext cx="2995702" cy="1384995"/>
          </a:xfrm>
          <a:prstGeom prst="rect">
            <a:avLst/>
          </a:prstGeom>
          <a:noFill/>
        </p:spPr>
        <p:txBody>
          <a:bodyPr wrap="square" rtlCol="0">
            <a:spAutoFit/>
          </a:bodyPr>
          <a:lstStyle/>
          <a:p>
            <a:pPr algn="ctr"/>
            <a:r>
              <a:rPr kumimoji="1" lang="ja-JP" altLang="en-US" sz="2800" dirty="0"/>
              <a:t>料理を決める</a:t>
            </a:r>
            <a:endParaRPr kumimoji="1" lang="en-US" altLang="ja-JP" sz="2800" dirty="0"/>
          </a:p>
          <a:p>
            <a:pPr algn="ctr"/>
            <a:r>
              <a:rPr kumimoji="1" lang="ja-JP" altLang="en-US" sz="2800" b="1" dirty="0">
                <a:solidFill>
                  <a:srgbClr val="FF0000"/>
                </a:solidFill>
              </a:rPr>
              <a:t>手間</a:t>
            </a:r>
            <a:r>
              <a:rPr kumimoji="1" lang="ja-JP" altLang="en-US" sz="2800" dirty="0"/>
              <a:t>を省く</a:t>
            </a:r>
            <a:endParaRPr kumimoji="1" lang="en-US" altLang="ja-JP" sz="2800" dirty="0"/>
          </a:p>
          <a:p>
            <a:pPr algn="ctr"/>
            <a:r>
              <a:rPr kumimoji="1" lang="ja-JP" altLang="en-US" sz="2800" dirty="0"/>
              <a:t>アプリ！</a:t>
            </a:r>
          </a:p>
        </p:txBody>
      </p:sp>
      <p:sp>
        <p:nvSpPr>
          <p:cNvPr id="45" name="テキスト ボックス 44">
            <a:extLst>
              <a:ext uri="{FF2B5EF4-FFF2-40B4-BE49-F238E27FC236}">
                <a16:creationId xmlns:a16="http://schemas.microsoft.com/office/drawing/2014/main" id="{6E7DDD40-B6DD-4E81-B04D-0E219B7A33A0}"/>
              </a:ext>
            </a:extLst>
          </p:cNvPr>
          <p:cNvSpPr txBox="1"/>
          <p:nvPr/>
        </p:nvSpPr>
        <p:spPr>
          <a:xfrm>
            <a:off x="1822342" y="3394480"/>
            <a:ext cx="3326173" cy="954107"/>
          </a:xfrm>
          <a:prstGeom prst="rect">
            <a:avLst/>
          </a:prstGeom>
          <a:noFill/>
        </p:spPr>
        <p:txBody>
          <a:bodyPr wrap="square" rtlCol="0">
            <a:spAutoFit/>
          </a:bodyPr>
          <a:lstStyle/>
          <a:p>
            <a:pPr algn="ctr"/>
            <a:r>
              <a:rPr kumimoji="1" lang="ja-JP" altLang="en-US" sz="2800" dirty="0"/>
              <a:t>料理決めに悩める</a:t>
            </a:r>
            <a:endParaRPr kumimoji="1" lang="en-US" altLang="ja-JP" sz="2800" dirty="0"/>
          </a:p>
          <a:p>
            <a:pPr algn="ctr"/>
            <a:r>
              <a:rPr kumimoji="1" lang="ja-JP" altLang="en-US" sz="2800" dirty="0"/>
              <a:t>子羊たち</a:t>
            </a:r>
          </a:p>
        </p:txBody>
      </p:sp>
      <p:sp>
        <p:nvSpPr>
          <p:cNvPr id="27" name="テキスト ボックス 26">
            <a:extLst>
              <a:ext uri="{FF2B5EF4-FFF2-40B4-BE49-F238E27FC236}">
                <a16:creationId xmlns:a16="http://schemas.microsoft.com/office/drawing/2014/main" id="{3A78E28C-1AD9-49C5-AD98-2EE7A3FD0A76}"/>
              </a:ext>
            </a:extLst>
          </p:cNvPr>
          <p:cNvSpPr txBox="1"/>
          <p:nvPr/>
        </p:nvSpPr>
        <p:spPr>
          <a:xfrm>
            <a:off x="7692075" y="1558725"/>
            <a:ext cx="2763144"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コンセプト</a:t>
            </a:r>
          </a:p>
        </p:txBody>
      </p:sp>
    </p:spTree>
    <p:extLst>
      <p:ext uri="{BB962C8B-B14F-4D97-AF65-F5344CB8AC3E}">
        <p14:creationId xmlns:p14="http://schemas.microsoft.com/office/powerpoint/2010/main" val="159393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50908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6547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81" y="228600"/>
            <a:ext cx="11706090" cy="5962398"/>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4">
            <a:extLst>
              <a:ext uri="{28A0092B-C50C-407E-A947-70E740481C1C}">
                <a14:useLocalDpi xmlns:a14="http://schemas.microsoft.com/office/drawing/2010/main" val="0"/>
              </a:ext>
            </a:extLst>
          </a:blip>
          <a:srcRect l="25706" t="-1209" r="28981" b="-1"/>
          <a:stretch/>
        </p:blipFill>
        <p:spPr>
          <a:xfrm>
            <a:off x="1246766" y="1622926"/>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266087"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871BE3BC-7841-44CD-9ED4-CDE9D3FADE1D}"/>
              </a:ext>
            </a:extLst>
          </p:cNvPr>
          <p:cNvGrpSpPr/>
          <p:nvPr/>
        </p:nvGrpSpPr>
        <p:grpSpPr>
          <a:xfrm>
            <a:off x="11646404" y="6491190"/>
            <a:ext cx="289095" cy="273158"/>
            <a:chOff x="163512" y="2783752"/>
            <a:chExt cx="787049" cy="743661"/>
          </a:xfrm>
        </p:grpSpPr>
        <p:pic>
          <p:nvPicPr>
            <p:cNvPr id="83" name="図 82" descr="図形 が含まれている画像&#10;&#10;自動的に生成された説明">
              <a:extLst>
                <a:ext uri="{FF2B5EF4-FFF2-40B4-BE49-F238E27FC236}">
                  <a16:creationId xmlns:a16="http://schemas.microsoft.com/office/drawing/2014/main" id="{F4985DA6-2BB7-46A5-AD84-73FEA3C29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92AE7529-EE42-4B3A-9AB9-29370082F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5" name="図 84" descr="図形 が含まれている画像&#10;&#10;自動的に生成された説明">
              <a:extLst>
                <a:ext uri="{FF2B5EF4-FFF2-40B4-BE49-F238E27FC236}">
                  <a16:creationId xmlns:a16="http://schemas.microsoft.com/office/drawing/2014/main" id="{32E77FDC-6B75-493D-886C-82A688D49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6" name="図 85" descr="図形 が含まれている画像&#10;&#10;自動的に生成された説明">
              <a:extLst>
                <a:ext uri="{FF2B5EF4-FFF2-40B4-BE49-F238E27FC236}">
                  <a16:creationId xmlns:a16="http://schemas.microsoft.com/office/drawing/2014/main" id="{7A06ECD1-FDDA-46FD-ADA8-5FAEC8395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21" name="正方形/長方形 20">
            <a:extLst>
              <a:ext uri="{FF2B5EF4-FFF2-40B4-BE49-F238E27FC236}">
                <a16:creationId xmlns:a16="http://schemas.microsoft.com/office/drawing/2014/main" id="{45369442-E9DA-4AE4-9B89-FC3FFEAD4A68}"/>
              </a:ext>
            </a:extLst>
          </p:cNvPr>
          <p:cNvSpPr/>
          <p:nvPr/>
        </p:nvSpPr>
        <p:spPr>
          <a:xfrm>
            <a:off x="264481" y="6147850"/>
            <a:ext cx="3230607" cy="2574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3329025" y="612505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2250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グループ化 56">
            <a:extLst>
              <a:ext uri="{FF2B5EF4-FFF2-40B4-BE49-F238E27FC236}">
                <a16:creationId xmlns:a16="http://schemas.microsoft.com/office/drawing/2014/main" id="{684A1F96-E668-444B-96F8-67A765929BD4}"/>
              </a:ext>
            </a:extLst>
          </p:cNvPr>
          <p:cNvGrpSpPr/>
          <p:nvPr/>
        </p:nvGrpSpPr>
        <p:grpSpPr>
          <a:xfrm>
            <a:off x="-27968" y="-13252"/>
            <a:ext cx="12192000" cy="6858000"/>
            <a:chOff x="-17360" y="0"/>
            <a:chExt cx="12192000" cy="6858000"/>
          </a:xfrm>
        </p:grpSpPr>
        <p:grpSp>
          <p:nvGrpSpPr>
            <p:cNvPr id="58" name="グループ化 57">
              <a:extLst>
                <a:ext uri="{FF2B5EF4-FFF2-40B4-BE49-F238E27FC236}">
                  <a16:creationId xmlns:a16="http://schemas.microsoft.com/office/drawing/2014/main" id="{D311DCE9-7DB6-4DCE-B4DD-46F37F6781F6}"/>
                </a:ext>
              </a:extLst>
            </p:cNvPr>
            <p:cNvGrpSpPr/>
            <p:nvPr/>
          </p:nvGrpSpPr>
          <p:grpSpPr>
            <a:xfrm>
              <a:off x="-17360" y="0"/>
              <a:ext cx="12192000" cy="6858000"/>
              <a:chOff x="-17360" y="0"/>
              <a:chExt cx="12192000" cy="6858000"/>
            </a:xfrm>
          </p:grpSpPr>
          <p:grpSp>
            <p:nvGrpSpPr>
              <p:cNvPr id="71" name="グループ化 70">
                <a:extLst>
                  <a:ext uri="{FF2B5EF4-FFF2-40B4-BE49-F238E27FC236}">
                    <a16:creationId xmlns:a16="http://schemas.microsoft.com/office/drawing/2014/main" id="{4CEC9A36-4878-487D-BEB2-75618C52A0FF}"/>
                  </a:ext>
                </a:extLst>
              </p:cNvPr>
              <p:cNvGrpSpPr/>
              <p:nvPr/>
            </p:nvGrpSpPr>
            <p:grpSpPr>
              <a:xfrm>
                <a:off x="-17360" y="0"/>
                <a:ext cx="12192000" cy="6858000"/>
                <a:chOff x="-17360" y="0"/>
                <a:chExt cx="12192000" cy="6858000"/>
              </a:xfrm>
            </p:grpSpPr>
            <p:sp>
              <p:nvSpPr>
                <p:cNvPr id="73" name="正方形/長方形 72">
                  <a:extLst>
                    <a:ext uri="{FF2B5EF4-FFF2-40B4-BE49-F238E27FC236}">
                      <a16:creationId xmlns:a16="http://schemas.microsoft.com/office/drawing/2014/main" id="{9E4A8F27-A285-4C84-A688-6AF0FF28FEB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60699B60-C223-4D09-9B3B-CF42C2EFA408}"/>
                    </a:ext>
                  </a:extLst>
                </p:cNvPr>
                <p:cNvSpPr/>
                <p:nvPr/>
              </p:nvSpPr>
              <p:spPr>
                <a:xfrm>
                  <a:off x="189533" y="19511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2" name="正方形/長方形 71">
                <a:extLst>
                  <a:ext uri="{FF2B5EF4-FFF2-40B4-BE49-F238E27FC236}">
                    <a16:creationId xmlns:a16="http://schemas.microsoft.com/office/drawing/2014/main" id="{40D026D4-A0E0-4399-A7EA-423B9715F3F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CCE0A88C-48C5-48D8-88B2-25C59AB0D295}"/>
                </a:ext>
              </a:extLst>
            </p:cNvPr>
            <p:cNvGrpSpPr/>
            <p:nvPr/>
          </p:nvGrpSpPr>
          <p:grpSpPr>
            <a:xfrm>
              <a:off x="491723" y="6388101"/>
              <a:ext cx="10880820" cy="453334"/>
              <a:chOff x="491723" y="6388101"/>
              <a:chExt cx="10880820" cy="453334"/>
            </a:xfrm>
          </p:grpSpPr>
          <p:pic>
            <p:nvPicPr>
              <p:cNvPr id="62" name="図 61" descr="アイコン&#10;&#10;自動的に生成された説明">
                <a:extLst>
                  <a:ext uri="{FF2B5EF4-FFF2-40B4-BE49-F238E27FC236}">
                    <a16:creationId xmlns:a16="http://schemas.microsoft.com/office/drawing/2014/main" id="{9683BB2E-23F4-4213-8BDE-79D3D3C39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3" name="グループ化 62">
                <a:extLst>
                  <a:ext uri="{FF2B5EF4-FFF2-40B4-BE49-F238E27FC236}">
                    <a16:creationId xmlns:a16="http://schemas.microsoft.com/office/drawing/2014/main" id="{1350B7E1-EBAF-4BCE-9351-4B225DF43EC5}"/>
                  </a:ext>
                </a:extLst>
              </p:cNvPr>
              <p:cNvGrpSpPr/>
              <p:nvPr/>
            </p:nvGrpSpPr>
            <p:grpSpPr>
              <a:xfrm>
                <a:off x="491723" y="6508115"/>
                <a:ext cx="165755" cy="214327"/>
                <a:chOff x="468631" y="6533321"/>
                <a:chExt cx="134619" cy="174067"/>
              </a:xfrm>
              <a:solidFill>
                <a:schemeClr val="bg1">
                  <a:lumMod val="75000"/>
                </a:schemeClr>
              </a:solidFill>
            </p:grpSpPr>
            <p:sp>
              <p:nvSpPr>
                <p:cNvPr id="69" name="正方形/長方形 68">
                  <a:extLst>
                    <a:ext uri="{FF2B5EF4-FFF2-40B4-BE49-F238E27FC236}">
                      <a16:creationId xmlns:a16="http://schemas.microsoft.com/office/drawing/2014/main" id="{ED916AFB-A31D-46E8-8C3F-4682305B45B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391B6816-AD41-4E7D-9446-2AFDAFF7C54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a:extLst>
                  <a:ext uri="{FF2B5EF4-FFF2-40B4-BE49-F238E27FC236}">
                    <a16:creationId xmlns:a16="http://schemas.microsoft.com/office/drawing/2014/main" id="{E13E4BD0-BD22-4690-B9C7-95114AFEE911}"/>
                  </a:ext>
                </a:extLst>
              </p:cNvPr>
              <p:cNvGrpSpPr/>
              <p:nvPr/>
            </p:nvGrpSpPr>
            <p:grpSpPr>
              <a:xfrm>
                <a:off x="948117" y="6523795"/>
                <a:ext cx="173790" cy="186611"/>
                <a:chOff x="948117" y="6523795"/>
                <a:chExt cx="173790" cy="186611"/>
              </a:xfrm>
            </p:grpSpPr>
            <p:sp>
              <p:nvSpPr>
                <p:cNvPr id="67" name="二等辺三角形 66">
                  <a:extLst>
                    <a:ext uri="{FF2B5EF4-FFF2-40B4-BE49-F238E27FC236}">
                      <a16:creationId xmlns:a16="http://schemas.microsoft.com/office/drawing/2014/main" id="{819EFD27-C704-4517-A921-C8E551E0098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コネクタ 67">
                  <a:extLst>
                    <a:ext uri="{FF2B5EF4-FFF2-40B4-BE49-F238E27FC236}">
                      <a16:creationId xmlns:a16="http://schemas.microsoft.com/office/drawing/2014/main" id="{B825E738-54D1-4D45-819F-0FF15DCC43A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E4F936CA-1864-47FF-89AF-A40C39FA6483}"/>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a:extLst>
                <a:ext uri="{FF2B5EF4-FFF2-40B4-BE49-F238E27FC236}">
                  <a16:creationId xmlns:a16="http://schemas.microsoft.com/office/drawing/2014/main" id="{478FF73C-0EEC-49E8-8232-C16F28DCCE3E}"/>
                </a:ext>
              </a:extLst>
            </p:cNvPr>
            <p:cNvSpPr/>
            <p:nvPr/>
          </p:nvSpPr>
          <p:spPr>
            <a:xfrm>
              <a:off x="189533" y="6151254"/>
              <a:ext cx="3455298" cy="20523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楕円 60">
              <a:extLst>
                <a:ext uri="{FF2B5EF4-FFF2-40B4-BE49-F238E27FC236}">
                  <a16:creationId xmlns:a16="http://schemas.microsoft.com/office/drawing/2014/main" id="{C3B00B41-59AC-4CA9-8A06-2CD956C72FCB}"/>
                </a:ext>
              </a:extLst>
            </p:cNvPr>
            <p:cNvSpPr/>
            <p:nvPr/>
          </p:nvSpPr>
          <p:spPr>
            <a:xfrm>
              <a:off x="3557094"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四角形: 角を丸くする 31">
            <a:extLst>
              <a:ext uri="{FF2B5EF4-FFF2-40B4-BE49-F238E27FC236}">
                <a16:creationId xmlns:a16="http://schemas.microsoft.com/office/drawing/2014/main" id="{2D9360A0-0A54-461D-A53E-3AA11BEB92B9}"/>
              </a:ext>
            </a:extLst>
          </p:cNvPr>
          <p:cNvSpPr/>
          <p:nvPr/>
        </p:nvSpPr>
        <p:spPr>
          <a:xfrm>
            <a:off x="1376363" y="1660642"/>
            <a:ext cx="3904343" cy="3780088"/>
          </a:xfrm>
          <a:prstGeom prst="roundRect">
            <a:avLst>
              <a:gd name="adj" fmla="val 10591"/>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2" name="四角形: 角を丸くする 21">
            <a:extLst>
              <a:ext uri="{FF2B5EF4-FFF2-40B4-BE49-F238E27FC236}">
                <a16:creationId xmlns:a16="http://schemas.microsoft.com/office/drawing/2014/main" id="{CAB82677-6D61-45D6-8F68-49D0A972FCA4}"/>
              </a:ext>
            </a:extLst>
          </p:cNvPr>
          <p:cNvSpPr/>
          <p:nvPr/>
        </p:nvSpPr>
        <p:spPr>
          <a:xfrm>
            <a:off x="2240602" y="2309047"/>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ログイン機能</a:t>
            </a:r>
          </a:p>
        </p:txBody>
      </p:sp>
      <p:sp>
        <p:nvSpPr>
          <p:cNvPr id="23" name="四角形: 角を丸くする 22">
            <a:extLst>
              <a:ext uri="{FF2B5EF4-FFF2-40B4-BE49-F238E27FC236}">
                <a16:creationId xmlns:a16="http://schemas.microsoft.com/office/drawing/2014/main" id="{4D091ED6-49B4-4172-9D53-ACD0FC1F0394}"/>
              </a:ext>
            </a:extLst>
          </p:cNvPr>
          <p:cNvSpPr/>
          <p:nvPr/>
        </p:nvSpPr>
        <p:spPr>
          <a:xfrm>
            <a:off x="2240601" y="4027919"/>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食材管理機能</a:t>
            </a:r>
          </a:p>
        </p:txBody>
      </p:sp>
      <p:sp>
        <p:nvSpPr>
          <p:cNvPr id="24" name="四角形: 角を丸くする 23">
            <a:extLst>
              <a:ext uri="{FF2B5EF4-FFF2-40B4-BE49-F238E27FC236}">
                <a16:creationId xmlns:a16="http://schemas.microsoft.com/office/drawing/2014/main" id="{EFA34FEA-69EB-46DB-9968-9EC8DFB9AAD7}"/>
              </a:ext>
            </a:extLst>
          </p:cNvPr>
          <p:cNvSpPr/>
          <p:nvPr/>
        </p:nvSpPr>
        <p:spPr>
          <a:xfrm>
            <a:off x="2240600" y="3139661"/>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28" name="四角形: 角を丸くする 27">
            <a:extLst>
              <a:ext uri="{FF2B5EF4-FFF2-40B4-BE49-F238E27FC236}">
                <a16:creationId xmlns:a16="http://schemas.microsoft.com/office/drawing/2014/main" id="{52E3FCB7-941B-4051-9CA2-DCD47F0ABB82}"/>
              </a:ext>
            </a:extLst>
          </p:cNvPr>
          <p:cNvSpPr/>
          <p:nvPr/>
        </p:nvSpPr>
        <p:spPr>
          <a:xfrm>
            <a:off x="2240599" y="2313024"/>
            <a:ext cx="2147681" cy="647791"/>
          </a:xfrm>
          <a:prstGeom prst="roundRect">
            <a:avLst>
              <a:gd name="adj" fmla="val 10591"/>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2">
                    <a:lumMod val="75000"/>
                  </a:schemeClr>
                </a:solidFill>
                <a:latin typeface="HGｺﾞｼｯｸE" panose="020B0909000000000000" pitchFamily="49" charset="-128"/>
                <a:ea typeface="HGｺﾞｼｯｸE" panose="020B0909000000000000" pitchFamily="49" charset="-128"/>
              </a:rPr>
              <a:t>ログイン機能</a:t>
            </a:r>
          </a:p>
        </p:txBody>
      </p:sp>
      <p:sp>
        <p:nvSpPr>
          <p:cNvPr id="30" name="四角形: 角を丸くする 29">
            <a:extLst>
              <a:ext uri="{FF2B5EF4-FFF2-40B4-BE49-F238E27FC236}">
                <a16:creationId xmlns:a16="http://schemas.microsoft.com/office/drawing/2014/main" id="{7CE563AF-F928-4355-84FA-AD022B0C504B}"/>
              </a:ext>
            </a:extLst>
          </p:cNvPr>
          <p:cNvSpPr/>
          <p:nvPr/>
        </p:nvSpPr>
        <p:spPr>
          <a:xfrm>
            <a:off x="2240599" y="3144677"/>
            <a:ext cx="2147681" cy="642776"/>
          </a:xfrm>
          <a:prstGeom prst="roundRect">
            <a:avLst>
              <a:gd name="adj" fmla="val 10591"/>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31" name="四角形: 角を丸くする 30">
            <a:extLst>
              <a:ext uri="{FF2B5EF4-FFF2-40B4-BE49-F238E27FC236}">
                <a16:creationId xmlns:a16="http://schemas.microsoft.com/office/drawing/2014/main" id="{0D718FFE-6B29-4CFA-AA84-C61CEAB555C1}"/>
              </a:ext>
            </a:extLst>
          </p:cNvPr>
          <p:cNvSpPr/>
          <p:nvPr/>
        </p:nvSpPr>
        <p:spPr>
          <a:xfrm>
            <a:off x="2243464" y="4027918"/>
            <a:ext cx="2147681" cy="647791"/>
          </a:xfrm>
          <a:prstGeom prst="roundRect">
            <a:avLst>
              <a:gd name="adj" fmla="val 10591"/>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lumMod val="75000"/>
                  </a:schemeClr>
                </a:solidFill>
                <a:latin typeface="HGｺﾞｼｯｸE" panose="020B0909000000000000" pitchFamily="49" charset="-128"/>
                <a:ea typeface="HGｺﾞｼｯｸE" panose="020B0909000000000000" pitchFamily="49" charset="-128"/>
              </a:rPr>
              <a:t>食材管理機能</a:t>
            </a:r>
          </a:p>
        </p:txBody>
      </p:sp>
      <p:grpSp>
        <p:nvGrpSpPr>
          <p:cNvPr id="44" name="グループ化 43">
            <a:extLst>
              <a:ext uri="{FF2B5EF4-FFF2-40B4-BE49-F238E27FC236}">
                <a16:creationId xmlns:a16="http://schemas.microsoft.com/office/drawing/2014/main" id="{DEF56192-AD14-4468-BBC0-89F66D648EA9}"/>
              </a:ext>
            </a:extLst>
          </p:cNvPr>
          <p:cNvGrpSpPr/>
          <p:nvPr/>
        </p:nvGrpSpPr>
        <p:grpSpPr>
          <a:xfrm>
            <a:off x="5883685" y="1633874"/>
            <a:ext cx="5554260" cy="3806856"/>
            <a:chOff x="6258655" y="1633874"/>
            <a:chExt cx="5554260" cy="3806856"/>
          </a:xfrm>
        </p:grpSpPr>
        <p:grpSp>
          <p:nvGrpSpPr>
            <p:cNvPr id="43" name="グループ化 42">
              <a:extLst>
                <a:ext uri="{FF2B5EF4-FFF2-40B4-BE49-F238E27FC236}">
                  <a16:creationId xmlns:a16="http://schemas.microsoft.com/office/drawing/2014/main" id="{C22FADA6-3796-4434-95E2-95EABA79316C}"/>
                </a:ext>
              </a:extLst>
            </p:cNvPr>
            <p:cNvGrpSpPr/>
            <p:nvPr/>
          </p:nvGrpSpPr>
          <p:grpSpPr>
            <a:xfrm>
              <a:off x="6258655" y="1633874"/>
              <a:ext cx="5554260" cy="3806856"/>
              <a:chOff x="6215112" y="1633874"/>
              <a:chExt cx="5554260" cy="3806856"/>
            </a:xfrm>
          </p:grpSpPr>
          <p:sp>
            <p:nvSpPr>
              <p:cNvPr id="25" name="四角形: 角を丸くする 24">
                <a:extLst>
                  <a:ext uri="{FF2B5EF4-FFF2-40B4-BE49-F238E27FC236}">
                    <a16:creationId xmlns:a16="http://schemas.microsoft.com/office/drawing/2014/main" id="{06CCA5EB-70FF-4570-970E-B4EC917FB08E}"/>
                  </a:ext>
                </a:extLst>
              </p:cNvPr>
              <p:cNvSpPr/>
              <p:nvPr/>
            </p:nvSpPr>
            <p:spPr>
              <a:xfrm>
                <a:off x="6215112" y="1633874"/>
                <a:ext cx="5554260" cy="3806856"/>
              </a:xfrm>
              <a:prstGeom prst="roundRect">
                <a:avLst>
                  <a:gd name="adj" fmla="val 10591"/>
                </a:avLst>
              </a:prstGeom>
              <a:solidFill>
                <a:schemeClr val="tx2">
                  <a:lumMod val="10000"/>
                  <a:lumOff val="9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6" name="テキスト ボックス 25">
                <a:extLst>
                  <a:ext uri="{FF2B5EF4-FFF2-40B4-BE49-F238E27FC236}">
                    <a16:creationId xmlns:a16="http://schemas.microsoft.com/office/drawing/2014/main" id="{8B18147E-749D-4A6E-8B7A-FEC37E1A4362}"/>
                  </a:ext>
                </a:extLst>
              </p:cNvPr>
              <p:cNvSpPr txBox="1"/>
              <p:nvPr/>
            </p:nvSpPr>
            <p:spPr>
              <a:xfrm>
                <a:off x="7718231" y="1789804"/>
                <a:ext cx="2548022" cy="523220"/>
              </a:xfrm>
              <a:prstGeom prst="rect">
                <a:avLst/>
              </a:prstGeom>
              <a:noFill/>
            </p:spPr>
            <p:txBody>
              <a:bodyPr wrap="square" rtlCol="0">
                <a:spAutoFit/>
              </a:bodyPr>
              <a:lstStyle/>
              <a:p>
                <a:r>
                  <a:rPr kumimoji="1" lang="ja-JP" altLang="en-US" sz="2800" dirty="0">
                    <a:latin typeface="HGP創英角ｺﾞｼｯｸUB" panose="020B0900000000000000" pitchFamily="50" charset="-128"/>
                    <a:ea typeface="HGP創英角ｺﾞｼｯｸUB" panose="020B0900000000000000" pitchFamily="50" charset="-128"/>
                  </a:rPr>
                  <a:t>料理提案機能</a:t>
                </a:r>
              </a:p>
            </p:txBody>
          </p:sp>
        </p:grpSp>
        <p:grpSp>
          <p:nvGrpSpPr>
            <p:cNvPr id="42" name="グループ化 41">
              <a:extLst>
                <a:ext uri="{FF2B5EF4-FFF2-40B4-BE49-F238E27FC236}">
                  <a16:creationId xmlns:a16="http://schemas.microsoft.com/office/drawing/2014/main" id="{B0EC6157-2E8A-49F8-ACEE-DB0090991A22}"/>
                </a:ext>
              </a:extLst>
            </p:cNvPr>
            <p:cNvGrpSpPr/>
            <p:nvPr/>
          </p:nvGrpSpPr>
          <p:grpSpPr>
            <a:xfrm>
              <a:off x="6557198" y="2468954"/>
              <a:ext cx="4870087" cy="2521756"/>
              <a:chOff x="6519816" y="2491066"/>
              <a:chExt cx="4870087" cy="2521756"/>
            </a:xfrm>
          </p:grpSpPr>
          <p:sp>
            <p:nvSpPr>
              <p:cNvPr id="34" name="四角形: 角を丸くする 33">
                <a:extLst>
                  <a:ext uri="{FF2B5EF4-FFF2-40B4-BE49-F238E27FC236}">
                    <a16:creationId xmlns:a16="http://schemas.microsoft.com/office/drawing/2014/main" id="{D53A0968-865E-4FFC-B571-DE79E302A5C9}"/>
                  </a:ext>
                </a:extLst>
              </p:cNvPr>
              <p:cNvSpPr/>
              <p:nvPr/>
            </p:nvSpPr>
            <p:spPr>
              <a:xfrm>
                <a:off x="6519816" y="2525942"/>
                <a:ext cx="2241021" cy="52322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a:t>
                </a:r>
              </a:p>
            </p:txBody>
          </p:sp>
          <p:sp>
            <p:nvSpPr>
              <p:cNvPr id="35" name="四角形: 角を丸くする 34">
                <a:extLst>
                  <a:ext uri="{FF2B5EF4-FFF2-40B4-BE49-F238E27FC236}">
                    <a16:creationId xmlns:a16="http://schemas.microsoft.com/office/drawing/2014/main" id="{FDF4A15D-A557-4590-A8A8-5A5B4B0623CE}"/>
                  </a:ext>
                </a:extLst>
              </p:cNvPr>
              <p:cNvSpPr/>
              <p:nvPr/>
            </p:nvSpPr>
            <p:spPr>
              <a:xfrm>
                <a:off x="9288235" y="2491066"/>
                <a:ext cx="2101668" cy="54629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ジャンル</a:t>
                </a:r>
              </a:p>
            </p:txBody>
          </p:sp>
          <p:sp>
            <p:nvSpPr>
              <p:cNvPr id="36" name="四角形: 角を丸くする 35">
                <a:extLst>
                  <a:ext uri="{FF2B5EF4-FFF2-40B4-BE49-F238E27FC236}">
                    <a16:creationId xmlns:a16="http://schemas.microsoft.com/office/drawing/2014/main" id="{851BC08E-19D7-4DC6-92AE-20DDECA7CD14}"/>
                  </a:ext>
                </a:extLst>
              </p:cNvPr>
              <p:cNvSpPr/>
              <p:nvPr/>
            </p:nvSpPr>
            <p:spPr>
              <a:xfrm>
                <a:off x="6519816" y="3393462"/>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カロリー</a:t>
                </a:r>
              </a:p>
            </p:txBody>
          </p:sp>
          <p:sp>
            <p:nvSpPr>
              <p:cNvPr id="37" name="四角形: 角を丸くする 36">
                <a:extLst>
                  <a:ext uri="{FF2B5EF4-FFF2-40B4-BE49-F238E27FC236}">
                    <a16:creationId xmlns:a16="http://schemas.microsoft.com/office/drawing/2014/main" id="{FDB46EB7-A381-48A7-B20F-76CB83D7BB0E}"/>
                  </a:ext>
                </a:extLst>
              </p:cNvPr>
              <p:cNvSpPr/>
              <p:nvPr/>
            </p:nvSpPr>
            <p:spPr>
              <a:xfrm>
                <a:off x="9319637" y="3382622"/>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難易度</a:t>
                </a:r>
              </a:p>
            </p:txBody>
          </p:sp>
          <p:sp>
            <p:nvSpPr>
              <p:cNvPr id="38" name="四角形: 角を丸くする 37">
                <a:extLst>
                  <a:ext uri="{FF2B5EF4-FFF2-40B4-BE49-F238E27FC236}">
                    <a16:creationId xmlns:a16="http://schemas.microsoft.com/office/drawing/2014/main" id="{918E2626-9D90-4298-8DE8-65D827BF4901}"/>
                  </a:ext>
                </a:extLst>
              </p:cNvPr>
              <p:cNvSpPr/>
              <p:nvPr/>
            </p:nvSpPr>
            <p:spPr>
              <a:xfrm>
                <a:off x="6519816" y="4370046"/>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HGｺﾞｼｯｸE" panose="020B0909000000000000" pitchFamily="49" charset="-128"/>
                    <a:ea typeface="HGｺﾞｼｯｸE" panose="020B0909000000000000" pitchFamily="49" charset="-128"/>
                  </a:rPr>
                  <a:t>お天気スイッチ</a:t>
                </a:r>
              </a:p>
            </p:txBody>
          </p:sp>
          <p:sp>
            <p:nvSpPr>
              <p:cNvPr id="39" name="四角形: 角を丸くする 38">
                <a:extLst>
                  <a:ext uri="{FF2B5EF4-FFF2-40B4-BE49-F238E27FC236}">
                    <a16:creationId xmlns:a16="http://schemas.microsoft.com/office/drawing/2014/main" id="{1E20FF96-151E-4482-8E9C-578AE8C097C3}"/>
                  </a:ext>
                </a:extLst>
              </p:cNvPr>
              <p:cNvSpPr/>
              <p:nvPr/>
            </p:nvSpPr>
            <p:spPr>
              <a:xfrm>
                <a:off x="9319636" y="4346959"/>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HGｺﾞｼｯｸE" panose="020B0909000000000000" pitchFamily="49" charset="-128"/>
                    <a:ea typeface="HGｺﾞｼｯｸE" panose="020B0909000000000000" pitchFamily="49" charset="-128"/>
                  </a:rPr>
                  <a:t>はらペコーぬの</a:t>
                </a:r>
                <a:endParaRPr kumimoji="1" lang="en-US" altLang="ja-JP" dirty="0">
                  <a:solidFill>
                    <a:schemeClr val="tx1"/>
                  </a:solidFill>
                  <a:latin typeface="HGｺﾞｼｯｸE" panose="020B0909000000000000" pitchFamily="49" charset="-128"/>
                  <a:ea typeface="HGｺﾞｼｯｸE" panose="020B0909000000000000" pitchFamily="49" charset="-128"/>
                </a:endParaRPr>
              </a:p>
              <a:p>
                <a:pPr algn="ctr"/>
                <a:r>
                  <a:rPr kumimoji="1" lang="ja-JP" altLang="en-US" dirty="0">
                    <a:solidFill>
                      <a:schemeClr val="tx1"/>
                    </a:solidFill>
                    <a:latin typeface="HGｺﾞｼｯｸE" panose="020B0909000000000000" pitchFamily="49" charset="-128"/>
                    <a:ea typeface="HGｺﾞｼｯｸE" panose="020B0909000000000000" pitchFamily="49" charset="-128"/>
                  </a:rPr>
                  <a:t>気まぐれスイッチ</a:t>
                </a:r>
              </a:p>
            </p:txBody>
          </p:sp>
        </p:grpSp>
      </p:grpSp>
      <p:grpSp>
        <p:nvGrpSpPr>
          <p:cNvPr id="10" name="グループ化 9">
            <a:extLst>
              <a:ext uri="{FF2B5EF4-FFF2-40B4-BE49-F238E27FC236}">
                <a16:creationId xmlns:a16="http://schemas.microsoft.com/office/drawing/2014/main" id="{FFD4828C-07EC-4F8A-8BFE-126FDD8C17F0}"/>
              </a:ext>
            </a:extLst>
          </p:cNvPr>
          <p:cNvGrpSpPr/>
          <p:nvPr/>
        </p:nvGrpSpPr>
        <p:grpSpPr>
          <a:xfrm>
            <a:off x="27968" y="1171794"/>
            <a:ext cx="2642281" cy="2146854"/>
            <a:chOff x="444545" y="747885"/>
            <a:chExt cx="2642281" cy="2146854"/>
          </a:xfrm>
        </p:grpSpPr>
        <p:pic>
          <p:nvPicPr>
            <p:cNvPr id="7" name="図 6" descr="アイコン&#10;&#10;自動的に生成された説明">
              <a:extLst>
                <a:ext uri="{FF2B5EF4-FFF2-40B4-BE49-F238E27FC236}">
                  <a16:creationId xmlns:a16="http://schemas.microsoft.com/office/drawing/2014/main" id="{41CF8800-40F1-434A-ACC6-AE27EA21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74518">
              <a:off x="444545" y="747885"/>
              <a:ext cx="2642281" cy="2146854"/>
            </a:xfrm>
            <a:prstGeom prst="rect">
              <a:avLst/>
            </a:prstGeom>
          </p:spPr>
        </p:pic>
        <p:sp>
          <p:nvSpPr>
            <p:cNvPr id="8" name="テキスト ボックス 7">
              <a:extLst>
                <a:ext uri="{FF2B5EF4-FFF2-40B4-BE49-F238E27FC236}">
                  <a16:creationId xmlns:a16="http://schemas.microsoft.com/office/drawing/2014/main" id="{6830DD31-7FA7-4C11-A27D-CC5C1A993A03}"/>
                </a:ext>
              </a:extLst>
            </p:cNvPr>
            <p:cNvSpPr txBox="1"/>
            <p:nvPr/>
          </p:nvSpPr>
          <p:spPr>
            <a:xfrm rot="20675894">
              <a:off x="971967" y="1380526"/>
              <a:ext cx="1559037" cy="707886"/>
            </a:xfrm>
            <a:prstGeom prst="rect">
              <a:avLst/>
            </a:prstGeom>
            <a:noFill/>
          </p:spPr>
          <p:txBody>
            <a:bodyPr wrap="square" rtlCol="0">
              <a:spAutoFit/>
            </a:bodyPr>
            <a:lstStyle/>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優先順位を</a:t>
              </a:r>
              <a:endParaRPr kumimoji="1" lang="en-US" altLang="ja-JP" sz="2000" dirty="0">
                <a:solidFill>
                  <a:srgbClr val="0070C0"/>
                </a:solidFill>
                <a:latin typeface="HG丸ｺﾞｼｯｸM-PRO" panose="020F0600000000000000" pitchFamily="50" charset="-128"/>
                <a:ea typeface="HG丸ｺﾞｼｯｸM-PRO" panose="020F0600000000000000" pitchFamily="50" charset="-128"/>
              </a:endParaRPr>
            </a:p>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つけよう</a:t>
              </a:r>
            </a:p>
          </p:txBody>
        </p:sp>
      </p:grpSp>
      <p:grpSp>
        <p:nvGrpSpPr>
          <p:cNvPr id="9" name="グループ化 8">
            <a:extLst>
              <a:ext uri="{FF2B5EF4-FFF2-40B4-BE49-F238E27FC236}">
                <a16:creationId xmlns:a16="http://schemas.microsoft.com/office/drawing/2014/main" id="{7B45AD3B-5C20-4963-A87C-DC21569FF247}"/>
              </a:ext>
            </a:extLst>
          </p:cNvPr>
          <p:cNvGrpSpPr/>
          <p:nvPr/>
        </p:nvGrpSpPr>
        <p:grpSpPr>
          <a:xfrm rot="21129296">
            <a:off x="3124889" y="4383587"/>
            <a:ext cx="2758531" cy="1981916"/>
            <a:chOff x="4097552" y="3513008"/>
            <a:chExt cx="2967935" cy="2132366"/>
          </a:xfrm>
        </p:grpSpPr>
        <p:pic>
          <p:nvPicPr>
            <p:cNvPr id="46" name="図 45" descr="アイコン&#10;&#10;自動的に生成された説明">
              <a:extLst>
                <a:ext uri="{FF2B5EF4-FFF2-40B4-BE49-F238E27FC236}">
                  <a16:creationId xmlns:a16="http://schemas.microsoft.com/office/drawing/2014/main" id="{88E8311E-CC3C-4E2E-A520-ED7A9067F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7950" flipH="1" flipV="1">
              <a:off x="4097552" y="3513008"/>
              <a:ext cx="2947877" cy="2132366"/>
            </a:xfrm>
            <a:prstGeom prst="rect">
              <a:avLst/>
            </a:prstGeom>
          </p:spPr>
        </p:pic>
        <p:sp>
          <p:nvSpPr>
            <p:cNvPr id="47" name="テキスト ボックス 46">
              <a:extLst>
                <a:ext uri="{FF2B5EF4-FFF2-40B4-BE49-F238E27FC236}">
                  <a16:creationId xmlns:a16="http://schemas.microsoft.com/office/drawing/2014/main" id="{FF415E6F-092E-4A03-91F6-B9EE5925984C}"/>
                </a:ext>
              </a:extLst>
            </p:cNvPr>
            <p:cNvSpPr txBox="1"/>
            <p:nvPr/>
          </p:nvSpPr>
          <p:spPr>
            <a:xfrm rot="240264">
              <a:off x="4491393" y="4243523"/>
              <a:ext cx="2574094" cy="695395"/>
            </a:xfrm>
            <a:prstGeom prst="rect">
              <a:avLst/>
            </a:prstGeom>
            <a:noFill/>
          </p:spPr>
          <p:txBody>
            <a:bodyPr wrap="square" rtlCol="0">
              <a:spAutoFit/>
            </a:bodyPr>
            <a:lstStyle/>
            <a:p>
              <a:r>
                <a:rPr kumimoji="1" lang="ja-JP" altLang="en-US" dirty="0">
                  <a:solidFill>
                    <a:srgbClr val="0070C0"/>
                  </a:solidFill>
                  <a:latin typeface="Ink Free" panose="03080402000500000000" pitchFamily="66" charset="0"/>
                  <a:ea typeface="HG丸ｺﾞｼｯｸM-PRO" panose="020F0600000000000000" pitchFamily="50" charset="-128"/>
                </a:rPr>
                <a:t>わざわざ</a:t>
              </a:r>
              <a:endParaRPr kumimoji="1" lang="en-US" altLang="ja-JP" dirty="0">
                <a:solidFill>
                  <a:srgbClr val="0070C0"/>
                </a:solidFill>
                <a:latin typeface="Ink Free" panose="03080402000500000000" pitchFamily="66" charset="0"/>
                <a:ea typeface="HG丸ｺﾞｼｯｸM-PRO" panose="020F0600000000000000" pitchFamily="50" charset="-128"/>
              </a:endParaRPr>
            </a:p>
            <a:p>
              <a:r>
                <a:rPr kumimoji="1" lang="ja-JP" altLang="en-US" dirty="0">
                  <a:solidFill>
                    <a:srgbClr val="0070C0"/>
                  </a:solidFill>
                  <a:latin typeface="Ink Free" panose="03080402000500000000" pitchFamily="66" charset="0"/>
                  <a:ea typeface="HG丸ｺﾞｼｯｸM-PRO" panose="020F0600000000000000" pitchFamily="50" charset="-128"/>
                </a:rPr>
                <a:t>食材管理をするか？</a:t>
              </a:r>
              <a:endParaRPr kumimoji="1" lang="en-US" altLang="ja-JP" dirty="0">
                <a:solidFill>
                  <a:srgbClr val="0070C0"/>
                </a:solidFill>
                <a:latin typeface="Ink Free" panose="03080402000500000000" pitchFamily="66" charset="0"/>
                <a:ea typeface="HG丸ｺﾞｼｯｸM-PRO" panose="020F0600000000000000" pitchFamily="50" charset="-128"/>
              </a:endParaRPr>
            </a:p>
          </p:txBody>
        </p:sp>
      </p:grpSp>
      <p:pic>
        <p:nvPicPr>
          <p:cNvPr id="45" name="図 44">
            <a:extLst>
              <a:ext uri="{FF2B5EF4-FFF2-40B4-BE49-F238E27FC236}">
                <a16:creationId xmlns:a16="http://schemas.microsoft.com/office/drawing/2014/main" id="{16FAC204-2B8E-4500-9611-ADD0D320B3EA}"/>
              </a:ext>
            </a:extLst>
          </p:cNvPr>
          <p:cNvPicPr>
            <a:picLocks noChangeAspect="1"/>
          </p:cNvPicPr>
          <p:nvPr/>
        </p:nvPicPr>
        <p:blipFill rotWithShape="1">
          <a:blip r:embed="rId4"/>
          <a:srcRect l="14943"/>
          <a:stretch/>
        </p:blipFill>
        <p:spPr>
          <a:xfrm>
            <a:off x="170603" y="388737"/>
            <a:ext cx="4348388" cy="1012024"/>
          </a:xfrm>
          <a:prstGeom prst="rect">
            <a:avLst/>
          </a:prstGeom>
        </p:spPr>
      </p:pic>
      <p:sp>
        <p:nvSpPr>
          <p:cNvPr id="48" name="テキスト ボックス 47">
            <a:extLst>
              <a:ext uri="{FF2B5EF4-FFF2-40B4-BE49-F238E27FC236}">
                <a16:creationId xmlns:a16="http://schemas.microsoft.com/office/drawing/2014/main" id="{8AEA8282-E594-4C16-9C36-25002A454ED3}"/>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9" name="テキスト ボックス 48">
            <a:extLst>
              <a:ext uri="{FF2B5EF4-FFF2-40B4-BE49-F238E27FC236}">
                <a16:creationId xmlns:a16="http://schemas.microsoft.com/office/drawing/2014/main" id="{738DB8C4-ABF8-454D-9E4D-D17EBC01C816}"/>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grpSp>
        <p:nvGrpSpPr>
          <p:cNvPr id="51" name="グループ化 50">
            <a:extLst>
              <a:ext uri="{FF2B5EF4-FFF2-40B4-BE49-F238E27FC236}">
                <a16:creationId xmlns:a16="http://schemas.microsoft.com/office/drawing/2014/main" id="{5040B147-78C3-4DA6-A756-3B20E586B916}"/>
              </a:ext>
            </a:extLst>
          </p:cNvPr>
          <p:cNvGrpSpPr/>
          <p:nvPr/>
        </p:nvGrpSpPr>
        <p:grpSpPr>
          <a:xfrm>
            <a:off x="11600684" y="6481005"/>
            <a:ext cx="289095" cy="273158"/>
            <a:chOff x="163512" y="2783752"/>
            <a:chExt cx="787049" cy="743661"/>
          </a:xfrm>
        </p:grpSpPr>
        <p:pic>
          <p:nvPicPr>
            <p:cNvPr id="52" name="図 51" descr="図形 が含まれている画像&#10;&#10;自動的に生成された説明">
              <a:extLst>
                <a:ext uri="{FF2B5EF4-FFF2-40B4-BE49-F238E27FC236}">
                  <a16:creationId xmlns:a16="http://schemas.microsoft.com/office/drawing/2014/main" id="{E5B8FC5A-54DD-44D4-B846-1D65827A4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53" name="図 52" descr="図形 が含まれている画像&#10;&#10;自動的に生成された説明">
              <a:extLst>
                <a:ext uri="{FF2B5EF4-FFF2-40B4-BE49-F238E27FC236}">
                  <a16:creationId xmlns:a16="http://schemas.microsoft.com/office/drawing/2014/main" id="{F08D057C-0C5E-4410-B5D8-42590CFA0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7E920C30-B90D-42F0-9562-278C2BD9C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5" name="図 54" descr="図形 が含まれている画像&#10;&#10;自動的に生成された説明">
              <a:extLst>
                <a:ext uri="{FF2B5EF4-FFF2-40B4-BE49-F238E27FC236}">
                  <a16:creationId xmlns:a16="http://schemas.microsoft.com/office/drawing/2014/main" id="{6402F0F6-DDDD-4D08-AFCF-8E3A5A87D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38947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グループ化 27">
            <a:extLst>
              <a:ext uri="{FF2B5EF4-FFF2-40B4-BE49-F238E27FC236}">
                <a16:creationId xmlns:a16="http://schemas.microsoft.com/office/drawing/2014/main" id="{151F7967-54E5-4AC8-81DA-7E94CEEC8E20}"/>
              </a:ext>
            </a:extLst>
          </p:cNvPr>
          <p:cNvGrpSpPr/>
          <p:nvPr/>
        </p:nvGrpSpPr>
        <p:grpSpPr>
          <a:xfrm>
            <a:off x="-52617" y="-11866"/>
            <a:ext cx="12192000" cy="6858000"/>
            <a:chOff x="-17360" y="0"/>
            <a:chExt cx="12192000" cy="6858000"/>
          </a:xfrm>
        </p:grpSpPr>
        <p:grpSp>
          <p:nvGrpSpPr>
            <p:cNvPr id="45" name="グループ化 44">
              <a:extLst>
                <a:ext uri="{FF2B5EF4-FFF2-40B4-BE49-F238E27FC236}">
                  <a16:creationId xmlns:a16="http://schemas.microsoft.com/office/drawing/2014/main" id="{95EA0D51-95E2-4BAC-9162-40CC44AAFEC1}"/>
                </a:ext>
              </a:extLst>
            </p:cNvPr>
            <p:cNvGrpSpPr/>
            <p:nvPr/>
          </p:nvGrpSpPr>
          <p:grpSpPr>
            <a:xfrm>
              <a:off x="-17360" y="0"/>
              <a:ext cx="12192000" cy="6858000"/>
              <a:chOff x="-17360" y="0"/>
              <a:chExt cx="12192000" cy="6858000"/>
            </a:xfrm>
          </p:grpSpPr>
          <p:sp>
            <p:nvSpPr>
              <p:cNvPr id="47" name="正方形/長方形 46">
                <a:extLst>
                  <a:ext uri="{FF2B5EF4-FFF2-40B4-BE49-F238E27FC236}">
                    <a16:creationId xmlns:a16="http://schemas.microsoft.com/office/drawing/2014/main" id="{FA118F42-464D-456C-A19D-5F19B1E202BE}"/>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05A82A-E749-426E-8948-8DE282BFB43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6" name="正方形/長方形 45">
              <a:extLst>
                <a:ext uri="{FF2B5EF4-FFF2-40B4-BE49-F238E27FC236}">
                  <a16:creationId xmlns:a16="http://schemas.microsoft.com/office/drawing/2014/main" id="{3C5DD7DB-A1DA-4446-B398-624E14F06B3C}"/>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1D78AC27-C70F-4B93-8B56-7EE5FC3171DF}"/>
              </a:ext>
            </a:extLst>
          </p:cNvPr>
          <p:cNvGrpSpPr/>
          <p:nvPr/>
        </p:nvGrpSpPr>
        <p:grpSpPr>
          <a:xfrm>
            <a:off x="456466" y="6376235"/>
            <a:ext cx="10880820" cy="453334"/>
            <a:chOff x="491723" y="6388101"/>
            <a:chExt cx="10880820" cy="453334"/>
          </a:xfrm>
        </p:grpSpPr>
        <p:pic>
          <p:nvPicPr>
            <p:cNvPr id="33" name="図 32" descr="アイコン&#10;&#10;自動的に生成された説明">
              <a:extLst>
                <a:ext uri="{FF2B5EF4-FFF2-40B4-BE49-F238E27FC236}">
                  <a16:creationId xmlns:a16="http://schemas.microsoft.com/office/drawing/2014/main" id="{E03E786C-F6C4-4C03-823C-2F1C6501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34" name="グループ化 33">
              <a:extLst>
                <a:ext uri="{FF2B5EF4-FFF2-40B4-BE49-F238E27FC236}">
                  <a16:creationId xmlns:a16="http://schemas.microsoft.com/office/drawing/2014/main" id="{ADB16BFD-2CEB-4EB2-8A12-B15B45056B5B}"/>
                </a:ext>
              </a:extLst>
            </p:cNvPr>
            <p:cNvGrpSpPr/>
            <p:nvPr/>
          </p:nvGrpSpPr>
          <p:grpSpPr>
            <a:xfrm>
              <a:off x="491723" y="6508115"/>
              <a:ext cx="165755" cy="214327"/>
              <a:chOff x="468631" y="6533321"/>
              <a:chExt cx="134619" cy="174067"/>
            </a:xfrm>
            <a:solidFill>
              <a:schemeClr val="bg1">
                <a:lumMod val="75000"/>
              </a:schemeClr>
            </a:solidFill>
          </p:grpSpPr>
          <p:sp>
            <p:nvSpPr>
              <p:cNvPr id="40" name="正方形/長方形 39">
                <a:extLst>
                  <a:ext uri="{FF2B5EF4-FFF2-40B4-BE49-F238E27FC236}">
                    <a16:creationId xmlns:a16="http://schemas.microsoft.com/office/drawing/2014/main" id="{49E802F5-266C-4436-B9B3-6460D786C98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C2EC9B8-5E4C-4956-B725-DC93DC8C4A8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450073AF-E8CE-483A-B4F5-D670A3C34B9F}"/>
                </a:ext>
              </a:extLst>
            </p:cNvPr>
            <p:cNvGrpSpPr/>
            <p:nvPr/>
          </p:nvGrpSpPr>
          <p:grpSpPr>
            <a:xfrm>
              <a:off x="948117" y="6523795"/>
              <a:ext cx="173790" cy="186611"/>
              <a:chOff x="948117" y="6523795"/>
              <a:chExt cx="173790" cy="186611"/>
            </a:xfrm>
          </p:grpSpPr>
          <p:sp>
            <p:nvSpPr>
              <p:cNvPr id="38" name="二等辺三角形 37">
                <a:extLst>
                  <a:ext uri="{FF2B5EF4-FFF2-40B4-BE49-F238E27FC236}">
                    <a16:creationId xmlns:a16="http://schemas.microsoft.com/office/drawing/2014/main" id="{DFA5F013-901B-40A3-9D5C-8F5FCCF77417}"/>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A4BB4D76-567A-474C-A270-F37EF8E2BBD7}"/>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正方形/長方形 35">
              <a:extLst>
                <a:ext uri="{FF2B5EF4-FFF2-40B4-BE49-F238E27FC236}">
                  <a16:creationId xmlns:a16="http://schemas.microsoft.com/office/drawing/2014/main" id="{A7F7EB12-20A9-4302-A15C-7169131E709A}"/>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93B3B51F-5D49-42C5-B88D-6CE40ABB5B80}"/>
              </a:ext>
            </a:extLst>
          </p:cNvPr>
          <p:cNvSpPr/>
          <p:nvPr/>
        </p:nvSpPr>
        <p:spPr>
          <a:xfrm>
            <a:off x="159115" y="6138040"/>
            <a:ext cx="4119626" cy="2008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ここからがマグマ on Twitter: &amp;quot;挑戦者が現れました素材です なんなりとお使いください ＃スマブラSP… &amp;quot;">
            <a:extLst>
              <a:ext uri="{FF2B5EF4-FFF2-40B4-BE49-F238E27FC236}">
                <a16:creationId xmlns:a16="http://schemas.microsoft.com/office/drawing/2014/main" id="{AAD4F1EB-C021-4683-A1E5-E9EFB81A37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096"/>
          <a:stretch/>
        </p:blipFill>
        <p:spPr bwMode="auto">
          <a:xfrm>
            <a:off x="-319769" y="176945"/>
            <a:ext cx="12660923" cy="59753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7DB7A100-5BC7-47CD-9678-64FCD4FA63B7}"/>
              </a:ext>
            </a:extLst>
          </p:cNvPr>
          <p:cNvSpPr>
            <a:spLocks noGrp="1"/>
          </p:cNvSpPr>
          <p:nvPr>
            <p:ph type="title"/>
          </p:nvPr>
        </p:nvSpPr>
        <p:spPr>
          <a:xfrm>
            <a:off x="2306042" y="6598033"/>
            <a:ext cx="4433820" cy="1011417"/>
          </a:xfrm>
        </p:spPr>
        <p:txBody>
          <a:bodyPr>
            <a:normAutofit/>
          </a:bodyPr>
          <a:lstStyle/>
          <a:p>
            <a:r>
              <a:rPr kumimoji="1" lang="en-US" altLang="ja-JP" sz="2800" dirty="0"/>
              <a:t>6/7</a:t>
            </a:r>
            <a:r>
              <a:rPr kumimoji="1" lang="ja-JP" altLang="en-US" sz="2800" dirty="0"/>
              <a:t>　オリジナルキャラ</a:t>
            </a:r>
          </a:p>
        </p:txBody>
      </p:sp>
      <p:pic>
        <p:nvPicPr>
          <p:cNvPr id="3" name="y2mate.com - スマブラSP全キャラで挑戦者が現れました誰得">
            <a:hlinkClick r:id="" action="ppaction://media"/>
            <a:extLst>
              <a:ext uri="{FF2B5EF4-FFF2-40B4-BE49-F238E27FC236}">
                <a16:creationId xmlns:a16="http://schemas.microsoft.com/office/drawing/2014/main" id="{D7C55A9E-FCD6-408C-BE8F-253A18BB2691}"/>
              </a:ext>
            </a:extLst>
          </p:cNvPr>
          <p:cNvPicPr>
            <a:picLocks noChangeAspect="1"/>
          </p:cNvPicPr>
          <p:nvPr>
            <a:audioFile r:link="rId1"/>
            <p:extLst>
              <p:ext uri="{DAA4B4D4-6D71-4841-9C94-3DE7FCFB9230}">
                <p14:media xmlns:p14="http://schemas.microsoft.com/office/powerpoint/2010/main" r:embed="rId2">
                  <p14:trim end="632888.5"/>
                </p14:media>
              </p:ext>
            </p:extLst>
          </p:nvPr>
        </p:nvPicPr>
        <p:blipFill>
          <a:blip r:embed="rId6"/>
          <a:stretch>
            <a:fillRect/>
          </a:stretch>
        </p:blipFill>
        <p:spPr>
          <a:xfrm>
            <a:off x="-929369" y="4488766"/>
            <a:ext cx="609600" cy="609600"/>
          </a:xfrm>
          <a:prstGeom prst="rect">
            <a:avLst/>
          </a:prstGeom>
        </p:spPr>
      </p:pic>
      <p:pic>
        <p:nvPicPr>
          <p:cNvPr id="5" name="図 4" descr="図形&#10;&#10;低い精度で自動的に生成された説明">
            <a:extLst>
              <a:ext uri="{FF2B5EF4-FFF2-40B4-BE49-F238E27FC236}">
                <a16:creationId xmlns:a16="http://schemas.microsoft.com/office/drawing/2014/main" id="{4ECB39B6-1ED1-4D00-86EA-69A1A2E57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225" y="964799"/>
            <a:ext cx="3846286" cy="5186454"/>
          </a:xfrm>
          <a:prstGeom prst="rect">
            <a:avLst/>
          </a:prstGeom>
        </p:spPr>
      </p:pic>
      <p:sp>
        <p:nvSpPr>
          <p:cNvPr id="6" name="正方形/長方形 5">
            <a:extLst>
              <a:ext uri="{FF2B5EF4-FFF2-40B4-BE49-F238E27FC236}">
                <a16:creationId xmlns:a16="http://schemas.microsoft.com/office/drawing/2014/main" id="{E5FC277B-AEB4-4783-AD6B-EAED03CE3851}"/>
              </a:ext>
            </a:extLst>
          </p:cNvPr>
          <p:cNvSpPr/>
          <p:nvPr/>
        </p:nvSpPr>
        <p:spPr>
          <a:xfrm>
            <a:off x="11999644" y="-11865"/>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9F12EAD2-DDDC-4F98-A694-F984DE26AC9A}"/>
              </a:ext>
            </a:extLst>
          </p:cNvPr>
          <p:cNvSpPr/>
          <p:nvPr/>
        </p:nvSpPr>
        <p:spPr>
          <a:xfrm>
            <a:off x="-231" y="-11866"/>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3603276E-D080-4F2B-94B9-3A2C67C416F4}"/>
              </a:ext>
            </a:extLst>
          </p:cNvPr>
          <p:cNvSpPr/>
          <p:nvPr/>
        </p:nvSpPr>
        <p:spPr>
          <a:xfrm>
            <a:off x="4129266" y="6099097"/>
            <a:ext cx="308821" cy="30882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35BCE045-1D7E-4249-957F-E4CB5E1CF7B9}"/>
              </a:ext>
            </a:extLst>
          </p:cNvPr>
          <p:cNvGrpSpPr/>
          <p:nvPr/>
        </p:nvGrpSpPr>
        <p:grpSpPr>
          <a:xfrm>
            <a:off x="115625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EE3E2302-72BD-4659-9E47-3AA2017C4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3E0ECDE0-9779-4188-8E60-4114C8CE64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C044C0D0-1813-433F-BA04-FD663B4B99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13300E6D-308A-4613-915B-BD407A581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74992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racture"/>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35" presetClass="path" presetSubtype="0" accel="50000" decel="50000" fill="hold" nodeType="afterEffect">
                                  <p:stCondLst>
                                    <p:cond delay="0"/>
                                  </p:stCondLst>
                                  <p:childTnLst>
                                    <p:animMotion origin="layout" path="M -3.54167E-6 0 L -0.04895 -0.00023 " pathEditMode="relative" rAng="0" ptsTypes="AA">
                                      <p:cBhvr>
                                        <p:cTn id="9" dur="5000" fill="hold"/>
                                        <p:tgtEl>
                                          <p:spTgt spid="5"/>
                                        </p:tgtEl>
                                        <p:attrNameLst>
                                          <p:attrName>ppt_x</p:attrName>
                                          <p:attrName>ppt_y</p:attrName>
                                        </p:attrNameLst>
                                      </p:cBhvr>
                                      <p:rCtr x="-2448" y="-23"/>
                                    </p:animMotion>
                                  </p:childTnLst>
                                </p:cTn>
                              </p:par>
                              <p:par>
                                <p:cTn id="10" presetID="42" presetClass="path" presetSubtype="0" accel="50000" decel="50000" fill="hold" nodeType="withEffect">
                                  <p:stCondLst>
                                    <p:cond delay="0"/>
                                  </p:stCondLst>
                                  <p:childTnLst>
                                    <p:animMotion origin="layout" path="M 1.25E-6 -2.59259E-6 L 0.0444 -0.00185 " pathEditMode="relative" rAng="0" ptsTypes="AA">
                                      <p:cBhvr>
                                        <p:cTn id="11" dur="5000" fill="hold"/>
                                        <p:tgtEl>
                                          <p:spTgt spid="1028"/>
                                        </p:tgtEl>
                                        <p:attrNameLst>
                                          <p:attrName>ppt_x</p:attrName>
                                          <p:attrName>ppt_y</p:attrName>
                                        </p:attrNameLst>
                                      </p:cBhvr>
                                      <p:rCtr x="2214" y="-93"/>
                                    </p:animMotion>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129F2F7E-A6DA-4447-8CAB-257C533642EB}"/>
              </a:ext>
            </a:extLst>
          </p:cNvPr>
          <p:cNvGrpSpPr/>
          <p:nvPr/>
        </p:nvGrpSpPr>
        <p:grpSpPr>
          <a:xfrm>
            <a:off x="0" y="0"/>
            <a:ext cx="12192000" cy="6858000"/>
            <a:chOff x="-17360" y="0"/>
            <a:chExt cx="12192000" cy="6858000"/>
          </a:xfrm>
        </p:grpSpPr>
        <p:grpSp>
          <p:nvGrpSpPr>
            <p:cNvPr id="33" name="グループ化 32">
              <a:extLst>
                <a:ext uri="{FF2B5EF4-FFF2-40B4-BE49-F238E27FC236}">
                  <a16:creationId xmlns:a16="http://schemas.microsoft.com/office/drawing/2014/main" id="{738F83E4-FF97-41E7-A8FD-2F5B769F12FF}"/>
                </a:ext>
              </a:extLst>
            </p:cNvPr>
            <p:cNvGrpSpPr/>
            <p:nvPr/>
          </p:nvGrpSpPr>
          <p:grpSpPr>
            <a:xfrm>
              <a:off x="-17360" y="0"/>
              <a:ext cx="12192000" cy="6858000"/>
              <a:chOff x="-17360" y="0"/>
              <a:chExt cx="12192000" cy="6858000"/>
            </a:xfrm>
          </p:grpSpPr>
          <p:sp>
            <p:nvSpPr>
              <p:cNvPr id="35" name="正方形/長方形 34">
                <a:extLst>
                  <a:ext uri="{FF2B5EF4-FFF2-40B4-BE49-F238E27FC236}">
                    <a16:creationId xmlns:a16="http://schemas.microsoft.com/office/drawing/2014/main" id="{C13AC5AE-23EA-4738-9459-4A8141752AD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4C470198-09DC-4A80-B1F5-04F352259CA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4" name="正方形/長方形 33">
              <a:extLst>
                <a:ext uri="{FF2B5EF4-FFF2-40B4-BE49-F238E27FC236}">
                  <a16:creationId xmlns:a16="http://schemas.microsoft.com/office/drawing/2014/main" id="{0D496676-89F2-45B1-9CDE-D701ACF98229}"/>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CDC70DA-83CA-4432-B507-0CFFDFEC2745}"/>
              </a:ext>
            </a:extLst>
          </p:cNvPr>
          <p:cNvGrpSpPr/>
          <p:nvPr/>
        </p:nvGrpSpPr>
        <p:grpSpPr>
          <a:xfrm>
            <a:off x="509083" y="6388101"/>
            <a:ext cx="10880820" cy="453334"/>
            <a:chOff x="491723" y="6388101"/>
            <a:chExt cx="10880820" cy="453334"/>
          </a:xfrm>
        </p:grpSpPr>
        <p:pic>
          <p:nvPicPr>
            <p:cNvPr id="24" name="図 23" descr="アイコン&#10;&#10;自動的に生成された説明">
              <a:extLst>
                <a:ext uri="{FF2B5EF4-FFF2-40B4-BE49-F238E27FC236}">
                  <a16:creationId xmlns:a16="http://schemas.microsoft.com/office/drawing/2014/main" id="{C2187B96-E1E8-4C9A-95B5-C77C51B3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25" name="グループ化 24">
              <a:extLst>
                <a:ext uri="{FF2B5EF4-FFF2-40B4-BE49-F238E27FC236}">
                  <a16:creationId xmlns:a16="http://schemas.microsoft.com/office/drawing/2014/main" id="{3F0177A6-DA6F-499C-9548-416857CD73C6}"/>
                </a:ext>
              </a:extLst>
            </p:cNvPr>
            <p:cNvGrpSpPr/>
            <p:nvPr/>
          </p:nvGrpSpPr>
          <p:grpSpPr>
            <a:xfrm>
              <a:off x="491723" y="6508115"/>
              <a:ext cx="165755" cy="214327"/>
              <a:chOff x="468631" y="6533321"/>
              <a:chExt cx="134619" cy="174067"/>
            </a:xfrm>
            <a:solidFill>
              <a:schemeClr val="bg1">
                <a:lumMod val="75000"/>
              </a:schemeClr>
            </a:solidFill>
          </p:grpSpPr>
          <p:sp>
            <p:nvSpPr>
              <p:cNvPr id="31" name="正方形/長方形 30">
                <a:extLst>
                  <a:ext uri="{FF2B5EF4-FFF2-40B4-BE49-F238E27FC236}">
                    <a16:creationId xmlns:a16="http://schemas.microsoft.com/office/drawing/2014/main" id="{A4D59807-DB6A-47E0-8BC3-7A996AC7E2E6}"/>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09BBEB5-CF7C-47AF-8F31-19BE889B60BD}"/>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4C1F3BE7-86AE-4908-B109-AE0A1D5DEC87}"/>
                </a:ext>
              </a:extLst>
            </p:cNvPr>
            <p:cNvGrpSpPr/>
            <p:nvPr/>
          </p:nvGrpSpPr>
          <p:grpSpPr>
            <a:xfrm>
              <a:off x="948117" y="6523795"/>
              <a:ext cx="173790" cy="186611"/>
              <a:chOff x="948117" y="6523795"/>
              <a:chExt cx="173790" cy="186611"/>
            </a:xfrm>
          </p:grpSpPr>
          <p:sp>
            <p:nvSpPr>
              <p:cNvPr id="29" name="二等辺三角形 28">
                <a:extLst>
                  <a:ext uri="{FF2B5EF4-FFF2-40B4-BE49-F238E27FC236}">
                    <a16:creationId xmlns:a16="http://schemas.microsoft.com/office/drawing/2014/main" id="{4F7813AC-E681-41A7-A196-AF395DA3501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8EAC360E-1D81-4E77-ABFC-BDB594FBEDA2}"/>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 name="正方形/長方形 26">
              <a:extLst>
                <a:ext uri="{FF2B5EF4-FFF2-40B4-BE49-F238E27FC236}">
                  <a16:creationId xmlns:a16="http://schemas.microsoft.com/office/drawing/2014/main" id="{9B4A77A6-F282-4ACF-A1E2-B9DC9ABC5A6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スマブラ参戦ジェネレーター">
            <a:extLst>
              <a:ext uri="{FF2B5EF4-FFF2-40B4-BE49-F238E27FC236}">
                <a16:creationId xmlns:a16="http://schemas.microsoft.com/office/drawing/2014/main" id="{B57DE7D9-5016-4AF4-98B8-7D7208441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 t="10910" r="-1"/>
          <a:stretch/>
        </p:blipFill>
        <p:spPr bwMode="auto">
          <a:xfrm>
            <a:off x="204902" y="196011"/>
            <a:ext cx="11807289" cy="5955133"/>
          </a:xfrm>
          <a:prstGeom prst="rect">
            <a:avLst/>
          </a:prstGeom>
          <a:noFill/>
          <a:extLst>
            <a:ext uri="{909E8E84-426E-40DD-AFC4-6F175D3DCCD1}">
              <a14:hiddenFill xmlns:a14="http://schemas.microsoft.com/office/drawing/2010/main">
                <a:solidFill>
                  <a:srgbClr val="FFFFFF"/>
                </a:solidFill>
              </a14:hiddenFill>
            </a:ext>
          </a:extLst>
        </p:spPr>
      </p:pic>
      <p:sp>
        <p:nvSpPr>
          <p:cNvPr id="12" name="タイトル 1">
            <a:extLst>
              <a:ext uri="{FF2B5EF4-FFF2-40B4-BE49-F238E27FC236}">
                <a16:creationId xmlns:a16="http://schemas.microsoft.com/office/drawing/2014/main" id="{1338D7BB-604D-4334-9CAF-7781E798E18C}"/>
              </a:ext>
            </a:extLst>
          </p:cNvPr>
          <p:cNvSpPr txBox="1">
            <a:spLocks/>
          </p:cNvSpPr>
          <p:nvPr/>
        </p:nvSpPr>
        <p:spPr>
          <a:xfrm rot="752490">
            <a:off x="5126546" y="2022367"/>
            <a:ext cx="7079331" cy="1640750"/>
          </a:xfrm>
          <a:prstGeom prst="rect">
            <a:avLst/>
          </a:prstGeom>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8800" b="1" spc="0" dirty="0">
                <a:ln w="28575">
                  <a:solidFill>
                    <a:schemeClr val="accent5"/>
                  </a:solidFill>
                  <a:prstDash val="solid"/>
                </a:ln>
                <a:solidFill>
                  <a:srgbClr val="FFFFFF"/>
                </a:solidFill>
                <a:effectLst>
                  <a:glow rad="139700">
                    <a:schemeClr val="accent2">
                      <a:satMod val="175000"/>
                      <a:alpha val="40000"/>
                    </a:schemeClr>
                  </a:glow>
                  <a:outerShdw blurRad="50800" dist="38100" dir="2700000" algn="tl" rotWithShape="0">
                    <a:prstClr val="black">
                      <a:alpha val="40000"/>
                    </a:prstClr>
                  </a:outerShdw>
                </a:effectLst>
                <a:latin typeface="HGS創英角ﾎﾟｯﾌﾟ体" panose="040B0A00000000000000" pitchFamily="50" charset="-128"/>
                <a:ea typeface="HGS創英角ﾎﾟｯﾌﾟ体" panose="040B0A00000000000000" pitchFamily="50" charset="-128"/>
              </a:rPr>
              <a:t>はらペコーぬ</a:t>
            </a:r>
          </a:p>
        </p:txBody>
      </p:sp>
      <p:pic>
        <p:nvPicPr>
          <p:cNvPr id="3" name="図 2" descr="図形, 円&#10;&#10;自動的に生成された説明">
            <a:extLst>
              <a:ext uri="{FF2B5EF4-FFF2-40B4-BE49-F238E27FC236}">
                <a16:creationId xmlns:a16="http://schemas.microsoft.com/office/drawing/2014/main" id="{98F72405-F4F1-4922-8A70-865F43F1F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64" y="349268"/>
            <a:ext cx="4142795" cy="5586277"/>
          </a:xfrm>
          <a:prstGeom prst="rect">
            <a:avLst/>
          </a:prstGeom>
          <a:effectLst>
            <a:outerShdw blurRad="152400" dist="317500" dir="12300000" sx="93000" sy="93000" rotWithShape="0">
              <a:prstClr val="black">
                <a:alpha val="15000"/>
              </a:prstClr>
            </a:outerShdw>
          </a:effectLst>
        </p:spPr>
      </p:pic>
      <p:sp>
        <p:nvSpPr>
          <p:cNvPr id="22" name="正方形/長方形 21">
            <a:extLst>
              <a:ext uri="{FF2B5EF4-FFF2-40B4-BE49-F238E27FC236}">
                <a16:creationId xmlns:a16="http://schemas.microsoft.com/office/drawing/2014/main" id="{7A6E51F7-FFB3-4AB5-918E-04E77B45EE52}"/>
              </a:ext>
            </a:extLst>
          </p:cNvPr>
          <p:cNvSpPr/>
          <p:nvPr/>
        </p:nvSpPr>
        <p:spPr>
          <a:xfrm>
            <a:off x="207689" y="6154058"/>
            <a:ext cx="4232430" cy="2052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8D86C4E-4859-4773-9D8F-BE8FA8982892}"/>
              </a:ext>
            </a:extLst>
          </p:cNvPr>
          <p:cNvSpPr/>
          <p:nvPr/>
        </p:nvSpPr>
        <p:spPr>
          <a:xfrm>
            <a:off x="4430341" y="6084032"/>
            <a:ext cx="318646" cy="31864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a:extLst>
              <a:ext uri="{FF2B5EF4-FFF2-40B4-BE49-F238E27FC236}">
                <a16:creationId xmlns:a16="http://schemas.microsoft.com/office/drawing/2014/main" id="{4A9A82B2-71F5-4943-AC16-309D9864DCD4}"/>
              </a:ext>
            </a:extLst>
          </p:cNvPr>
          <p:cNvGrpSpPr/>
          <p:nvPr/>
        </p:nvGrpSpPr>
        <p:grpSpPr>
          <a:xfrm>
            <a:off x="11600684" y="6481005"/>
            <a:ext cx="289095" cy="273158"/>
            <a:chOff x="163512" y="2783752"/>
            <a:chExt cx="787049" cy="743661"/>
          </a:xfrm>
        </p:grpSpPr>
        <p:pic>
          <p:nvPicPr>
            <p:cNvPr id="38" name="図 37" descr="図形 が含まれている画像&#10;&#10;自動的に生成された説明">
              <a:extLst>
                <a:ext uri="{FF2B5EF4-FFF2-40B4-BE49-F238E27FC236}">
                  <a16:creationId xmlns:a16="http://schemas.microsoft.com/office/drawing/2014/main" id="{24E79734-9B0C-41E1-A4B2-83A9DC6E29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9" name="図 38" descr="図形 が含まれている画像&#10;&#10;自動的に生成された説明">
              <a:extLst>
                <a:ext uri="{FF2B5EF4-FFF2-40B4-BE49-F238E27FC236}">
                  <a16:creationId xmlns:a16="http://schemas.microsoft.com/office/drawing/2014/main" id="{5022C6C0-ADC4-4897-9E1C-8BAA7F304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0" name="図 39" descr="図形 が含まれている画像&#10;&#10;自動的に生成された説明">
              <a:extLst>
                <a:ext uri="{FF2B5EF4-FFF2-40B4-BE49-F238E27FC236}">
                  <a16:creationId xmlns:a16="http://schemas.microsoft.com/office/drawing/2014/main" id="{C9225200-B340-4617-A39D-0800087C4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1" name="図 40" descr="図形 が含まれている画像&#10;&#10;自動的に生成された説明">
              <a:extLst>
                <a:ext uri="{FF2B5EF4-FFF2-40B4-BE49-F238E27FC236}">
                  <a16:creationId xmlns:a16="http://schemas.microsoft.com/office/drawing/2014/main" id="{D2CA32FA-B0F9-4C59-8787-E2A85E434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39949857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F1224AE-9D1E-44E7-8B48-94FE16DB5C7B}"/>
              </a:ext>
            </a:extLst>
          </p:cNvPr>
          <p:cNvGrpSpPr/>
          <p:nvPr/>
        </p:nvGrpSpPr>
        <p:grpSpPr>
          <a:xfrm>
            <a:off x="4769" y="0"/>
            <a:ext cx="12192000" cy="6858000"/>
            <a:chOff x="-17360" y="38100"/>
            <a:chExt cx="12192000" cy="6858000"/>
          </a:xfrm>
        </p:grpSpPr>
        <p:grpSp>
          <p:nvGrpSpPr>
            <p:cNvPr id="18" name="グループ化 17">
              <a:extLst>
                <a:ext uri="{FF2B5EF4-FFF2-40B4-BE49-F238E27FC236}">
                  <a16:creationId xmlns:a16="http://schemas.microsoft.com/office/drawing/2014/main" id="{3A7C0D02-3E4F-4742-9191-99E79D6DDD4B}"/>
                </a:ext>
              </a:extLst>
            </p:cNvPr>
            <p:cNvGrpSpPr/>
            <p:nvPr/>
          </p:nvGrpSpPr>
          <p:grpSpPr>
            <a:xfrm>
              <a:off x="-17360" y="38100"/>
              <a:ext cx="12192000" cy="6858000"/>
              <a:chOff x="-17360" y="38100"/>
              <a:chExt cx="12192000" cy="6858000"/>
            </a:xfrm>
          </p:grpSpPr>
          <p:sp>
            <p:nvSpPr>
              <p:cNvPr id="20" name="正方形/長方形 19">
                <a:extLst>
                  <a:ext uri="{FF2B5EF4-FFF2-40B4-BE49-F238E27FC236}">
                    <a16:creationId xmlns:a16="http://schemas.microsoft.com/office/drawing/2014/main" id="{D75FE6FF-F92F-4FE9-86ED-314D70C94994}"/>
                  </a:ext>
                </a:extLst>
              </p:cNvPr>
              <p:cNvSpPr/>
              <p:nvPr/>
            </p:nvSpPr>
            <p:spPr>
              <a:xfrm>
                <a:off x="-17360" y="3810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6176C7-D798-41B1-9D4D-3D29DE4991C0}"/>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95000"/>
                    </a:schemeClr>
                  </a:solidFill>
                </a:endParaRPr>
              </a:p>
            </p:txBody>
          </p:sp>
        </p:grpSp>
        <p:sp>
          <p:nvSpPr>
            <p:cNvPr id="19" name="正方形/長方形 18">
              <a:extLst>
                <a:ext uri="{FF2B5EF4-FFF2-40B4-BE49-F238E27FC236}">
                  <a16:creationId xmlns:a16="http://schemas.microsoft.com/office/drawing/2014/main" id="{2D2444A7-9C68-414D-AAC9-61A7D832BAB8}"/>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234503D-F996-4837-9581-60FA35CCBE06}"/>
              </a:ext>
            </a:extLst>
          </p:cNvPr>
          <p:cNvGrpSpPr/>
          <p:nvPr/>
        </p:nvGrpSpPr>
        <p:grpSpPr>
          <a:xfrm>
            <a:off x="513852" y="63500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F2D7583A-BC87-438E-B8EE-89CCE8BE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12DFB98-C06D-4951-8378-3E60D8138884}"/>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3703DA00-2D51-4DBA-BAFD-4B6ABAF322DF}"/>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53AA20-6D39-483A-B3E7-10FF953D5FB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628A716F-60E7-498E-805D-AF57DE1A44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78573B78-2339-40C5-B1AF-44BF284898A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6683A49-B98F-4D74-BDA0-B0D5B72FF84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320985B-E824-41DC-9C20-C25307A823B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F1FEAD45-23A7-4211-9AA3-DF03C7C9A89A}"/>
              </a:ext>
            </a:extLst>
          </p:cNvPr>
          <p:cNvSpPr/>
          <p:nvPr/>
        </p:nvSpPr>
        <p:spPr>
          <a:xfrm>
            <a:off x="210400" y="6113153"/>
            <a:ext cx="4488585" cy="2228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64D764B-8D57-45AB-BE70-71886FD82636}"/>
              </a:ext>
            </a:extLst>
          </p:cNvPr>
          <p:cNvSpPr/>
          <p:nvPr/>
        </p:nvSpPr>
        <p:spPr>
          <a:xfrm>
            <a:off x="4602021" y="6098210"/>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図形, 円&#10;&#10;自動的に生成された説明">
            <a:extLst>
              <a:ext uri="{FF2B5EF4-FFF2-40B4-BE49-F238E27FC236}">
                <a16:creationId xmlns:a16="http://schemas.microsoft.com/office/drawing/2014/main" id="{16C971FF-E4CB-4E8C-BE82-CC357C791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238" y="1328950"/>
            <a:ext cx="3287956" cy="4433583"/>
          </a:xfrm>
          <a:prstGeom prst="rect">
            <a:avLst/>
          </a:prstGeom>
          <a:effectLst>
            <a:outerShdw blurRad="152400" dist="203200" dir="11160000" sx="89000" sy="89000" rotWithShape="0">
              <a:prstClr val="black">
                <a:alpha val="15000"/>
              </a:prstClr>
            </a:outerShdw>
          </a:effectLst>
        </p:spPr>
      </p:pic>
      <p:pic>
        <p:nvPicPr>
          <p:cNvPr id="30" name="図 29" descr="図形&#10;&#10;自動的に生成された説明">
            <a:extLst>
              <a:ext uri="{FF2B5EF4-FFF2-40B4-BE49-F238E27FC236}">
                <a16:creationId xmlns:a16="http://schemas.microsoft.com/office/drawing/2014/main" id="{0CE1FCD7-E556-4154-8592-2A8E128B0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234" y="4008583"/>
            <a:ext cx="2157681" cy="1464253"/>
          </a:xfrm>
          <a:prstGeom prst="rect">
            <a:avLst/>
          </a:prstGeom>
        </p:spPr>
      </p:pic>
      <p:pic>
        <p:nvPicPr>
          <p:cNvPr id="38" name="図 37" descr="挿絵 が含まれている画像&#10;&#10;自動的に生成された説明">
            <a:extLst>
              <a:ext uri="{FF2B5EF4-FFF2-40B4-BE49-F238E27FC236}">
                <a16:creationId xmlns:a16="http://schemas.microsoft.com/office/drawing/2014/main" id="{BD806A15-50D1-4F22-9B29-C66CE92773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2294" y="4094289"/>
            <a:ext cx="1134392" cy="1282457"/>
          </a:xfrm>
          <a:prstGeom prst="rect">
            <a:avLst/>
          </a:prstGeom>
        </p:spPr>
      </p:pic>
      <p:pic>
        <p:nvPicPr>
          <p:cNvPr id="43" name="図 42" descr="図形, 円&#10;&#10;自動的に生成された説明">
            <a:extLst>
              <a:ext uri="{FF2B5EF4-FFF2-40B4-BE49-F238E27FC236}">
                <a16:creationId xmlns:a16="http://schemas.microsoft.com/office/drawing/2014/main" id="{B460E027-9C1A-47EA-BB52-5EDB811B3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090" y="4103833"/>
            <a:ext cx="1008495" cy="1305952"/>
          </a:xfrm>
          <a:prstGeom prst="rect">
            <a:avLst/>
          </a:prstGeom>
          <a:effectLst/>
        </p:spPr>
      </p:pic>
      <p:sp>
        <p:nvSpPr>
          <p:cNvPr id="47" name="四角形: 角を丸くする 46">
            <a:extLst>
              <a:ext uri="{FF2B5EF4-FFF2-40B4-BE49-F238E27FC236}">
                <a16:creationId xmlns:a16="http://schemas.microsoft.com/office/drawing/2014/main" id="{DC2FA528-79A5-4A3A-A513-3658C43E6166}"/>
              </a:ext>
            </a:extLst>
          </p:cNvPr>
          <p:cNvSpPr/>
          <p:nvPr/>
        </p:nvSpPr>
        <p:spPr>
          <a:xfrm>
            <a:off x="4713500" y="1280053"/>
            <a:ext cx="6455150" cy="4571563"/>
          </a:xfrm>
          <a:prstGeom prst="roundRect">
            <a:avLst/>
          </a:prstGeom>
          <a:noFill/>
          <a:ln w="57150">
            <a:solidFill>
              <a:srgbClr val="D2691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pic>
        <p:nvPicPr>
          <p:cNvPr id="34" name="図 33" descr="図形&#10;&#10;自動的に生成された説明">
            <a:extLst>
              <a:ext uri="{FF2B5EF4-FFF2-40B4-BE49-F238E27FC236}">
                <a16:creationId xmlns:a16="http://schemas.microsoft.com/office/drawing/2014/main" id="{C6A9E1DE-90DC-4A68-BF3A-A9B4C4003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08240">
            <a:off x="8207473" y="571321"/>
            <a:ext cx="2292595" cy="2344938"/>
          </a:xfrm>
          <a:prstGeom prst="rect">
            <a:avLst/>
          </a:prstGeom>
        </p:spPr>
      </p:pic>
      <p:pic>
        <p:nvPicPr>
          <p:cNvPr id="50" name="図 49" descr="アイコン&#10;&#10;自動的に生成された説明">
            <a:extLst>
              <a:ext uri="{FF2B5EF4-FFF2-40B4-BE49-F238E27FC236}">
                <a16:creationId xmlns:a16="http://schemas.microsoft.com/office/drawing/2014/main" id="{7B7C8CFC-F76A-497D-B9AF-EE6BC2714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0924" flipH="1">
            <a:off x="10137141" y="2418800"/>
            <a:ext cx="1496880" cy="1063254"/>
          </a:xfrm>
          <a:prstGeom prst="rect">
            <a:avLst/>
          </a:prstGeom>
        </p:spPr>
      </p:pic>
      <p:sp>
        <p:nvSpPr>
          <p:cNvPr id="51" name="テキスト ボックス 50">
            <a:extLst>
              <a:ext uri="{FF2B5EF4-FFF2-40B4-BE49-F238E27FC236}">
                <a16:creationId xmlns:a16="http://schemas.microsoft.com/office/drawing/2014/main" id="{7B3768F2-718E-4FAB-8057-05C7FAF78D2B}"/>
              </a:ext>
            </a:extLst>
          </p:cNvPr>
          <p:cNvSpPr txBox="1"/>
          <p:nvPr/>
        </p:nvSpPr>
        <p:spPr>
          <a:xfrm rot="570201">
            <a:off x="10294580" y="2632087"/>
            <a:ext cx="1549002" cy="523220"/>
          </a:xfrm>
          <a:prstGeom prst="rect">
            <a:avLst/>
          </a:prstGeom>
          <a:noFill/>
        </p:spPr>
        <p:txBody>
          <a:bodyPr wrap="square" rtlCol="0">
            <a:spAutoFit/>
          </a:bodyPr>
          <a:lstStyle/>
          <a:p>
            <a:r>
              <a:rPr kumimoji="1" lang="ja-JP" altLang="en-US" sz="2800" spc="600" dirty="0">
                <a:solidFill>
                  <a:srgbClr val="00B050"/>
                </a:solidFill>
                <a:latin typeface="HGP創英角ﾎﾟｯﾌﾟ体" panose="040B0A00000000000000" pitchFamily="50" charset="-128"/>
                <a:ea typeface="HGP創英角ﾎﾟｯﾌﾟ体" panose="040B0A00000000000000" pitchFamily="50" charset="-128"/>
              </a:rPr>
              <a:t>ペコ！</a:t>
            </a:r>
          </a:p>
        </p:txBody>
      </p:sp>
      <p:pic>
        <p:nvPicPr>
          <p:cNvPr id="32" name="図 31" descr="図形, 円&#10;&#10;自動的に生成された説明">
            <a:extLst>
              <a:ext uri="{FF2B5EF4-FFF2-40B4-BE49-F238E27FC236}">
                <a16:creationId xmlns:a16="http://schemas.microsoft.com/office/drawing/2014/main" id="{5A3189FC-E479-4E10-B861-255CBB7073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873586">
            <a:off x="8713870" y="3158455"/>
            <a:ext cx="2409399" cy="2456908"/>
          </a:xfrm>
          <a:prstGeom prst="rect">
            <a:avLst/>
          </a:prstGeom>
        </p:spPr>
      </p:pic>
      <p:sp>
        <p:nvSpPr>
          <p:cNvPr id="58" name="タイトル 1">
            <a:extLst>
              <a:ext uri="{FF2B5EF4-FFF2-40B4-BE49-F238E27FC236}">
                <a16:creationId xmlns:a16="http://schemas.microsoft.com/office/drawing/2014/main" id="{CD6DC187-B7EB-4292-8A0B-0D7571E7204D}"/>
              </a:ext>
            </a:extLst>
          </p:cNvPr>
          <p:cNvSpPr txBox="1">
            <a:spLocks/>
          </p:cNvSpPr>
          <p:nvPr/>
        </p:nvSpPr>
        <p:spPr>
          <a:xfrm>
            <a:off x="5055122" y="2245760"/>
            <a:ext cx="4252463" cy="2907600"/>
          </a:xfrm>
          <a:prstGeom prst="rect">
            <a:avLst/>
          </a:prstGeom>
        </p:spPr>
        <p:txBody>
          <a:bodyPr lIns="109728" tIns="109728" rIns="109728" bIns="91440" anchor="ctr">
            <a:norm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出身：</a:t>
            </a:r>
            <a:r>
              <a:rPr kumimoji="1" lang="ja-JP" altLang="en-US" sz="2400" spc="-150" dirty="0">
                <a:latin typeface="HGS創英角ｺﾞｼｯｸUB" panose="020B0900000000000000" pitchFamily="50" charset="-128"/>
                <a:ea typeface="HGS創英角ｺﾞｼｯｸUB" panose="020B0900000000000000" pitchFamily="50" charset="-128"/>
              </a:rPr>
              <a:t>メキシコ</a:t>
            </a:r>
            <a:endParaRPr kumimoji="1" lang="en-US" altLang="ja-JP" sz="2400" spc="-15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正体：</a:t>
            </a:r>
            <a:r>
              <a:rPr kumimoji="1" lang="ja-JP" altLang="en-US" sz="2400" spc="-150" dirty="0">
                <a:latin typeface="HGS創英角ｺﾞｼｯｸUB" panose="020B0900000000000000" pitchFamily="50" charset="-128"/>
                <a:ea typeface="HGS創英角ｺﾞｼｯｸUB" panose="020B0900000000000000" pitchFamily="50" charset="-128"/>
              </a:rPr>
              <a:t>ハラペーニョ</a:t>
            </a:r>
            <a:r>
              <a:rPr kumimoji="1" lang="ja-JP" altLang="en-US" sz="2400" spc="300" dirty="0">
                <a:latin typeface="HGS創英角ｺﾞｼｯｸUB" panose="020B0900000000000000" pitchFamily="50" charset="-128"/>
                <a:ea typeface="HGS創英角ｺﾞｼｯｸUB" panose="020B0900000000000000" pitchFamily="50" charset="-128"/>
              </a:rPr>
              <a:t>の妖精</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口癖：「</a:t>
            </a:r>
            <a:r>
              <a:rPr kumimoji="1" lang="ja-JP" altLang="en-US" sz="2400" spc="-150" dirty="0">
                <a:latin typeface="HGS創英角ｺﾞｼｯｸUB" panose="020B0900000000000000" pitchFamily="50" charset="-128"/>
                <a:ea typeface="HGS創英角ｺﾞｼｯｸUB" panose="020B0900000000000000" pitchFamily="50" charset="-128"/>
              </a:rPr>
              <a:t>～ペコ。</a:t>
            </a:r>
            <a:r>
              <a:rPr kumimoji="1" lang="ja-JP" altLang="en-US" sz="2400" spc="300" dirty="0">
                <a:latin typeface="HGS創英角ｺﾞｼｯｸUB" panose="020B0900000000000000" pitchFamily="50" charset="-128"/>
                <a:ea typeface="HGS創英角ｺﾞｼｯｸUB" panose="020B0900000000000000" pitchFamily="50" charset="-128"/>
              </a:rPr>
              <a:t>」</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ja-JP" altLang="en-US" sz="2400" spc="300" dirty="0">
              <a:latin typeface="HGS創英角ｺﾞｼｯｸUB" panose="020B0900000000000000" pitchFamily="50" charset="-128"/>
              <a:ea typeface="HGS創英角ｺﾞｼｯｸUB" panose="020B0900000000000000" pitchFamily="50" charset="-128"/>
            </a:endParaRPr>
          </a:p>
        </p:txBody>
      </p:sp>
      <p:sp>
        <p:nvSpPr>
          <p:cNvPr id="60" name="正方形/長方形 59">
            <a:extLst>
              <a:ext uri="{FF2B5EF4-FFF2-40B4-BE49-F238E27FC236}">
                <a16:creationId xmlns:a16="http://schemas.microsoft.com/office/drawing/2014/main" id="{DD4A25E8-CB09-4DFB-BE4B-7C3A17FFBEA5}"/>
              </a:ext>
            </a:extLst>
          </p:cNvPr>
          <p:cNvSpPr/>
          <p:nvPr/>
        </p:nvSpPr>
        <p:spPr>
          <a:xfrm>
            <a:off x="5484534" y="1648105"/>
            <a:ext cx="2472816" cy="534604"/>
          </a:xfrm>
          <a:prstGeom prst="rect">
            <a:avLst/>
          </a:prstGeom>
          <a:solidFill>
            <a:srgbClr val="D269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6" name="テキスト ボックス 55">
            <a:extLst>
              <a:ext uri="{FF2B5EF4-FFF2-40B4-BE49-F238E27FC236}">
                <a16:creationId xmlns:a16="http://schemas.microsoft.com/office/drawing/2014/main" id="{FA393AE1-5300-4E03-A716-01D22D8F6032}"/>
              </a:ext>
            </a:extLst>
          </p:cNvPr>
          <p:cNvSpPr txBox="1"/>
          <p:nvPr/>
        </p:nvSpPr>
        <p:spPr>
          <a:xfrm>
            <a:off x="5692723" y="1635314"/>
            <a:ext cx="1938351" cy="523220"/>
          </a:xfrm>
          <a:prstGeom prst="rect">
            <a:avLst/>
          </a:prstGeom>
          <a:noFill/>
        </p:spPr>
        <p:txBody>
          <a:bodyPr wrap="none" rtlCol="0">
            <a:spAutoFit/>
          </a:bodyPr>
          <a:lstStyle/>
          <a:p>
            <a:r>
              <a:rPr kumimoji="1" lang="ja-JP" altLang="en-US" sz="2800" dirty="0">
                <a:ln w="0"/>
                <a:solidFill>
                  <a:schemeClr val="bg1"/>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プロフィール</a:t>
            </a:r>
          </a:p>
        </p:txBody>
      </p:sp>
      <p:grpSp>
        <p:nvGrpSpPr>
          <p:cNvPr id="62" name="グループ化 61">
            <a:extLst>
              <a:ext uri="{FF2B5EF4-FFF2-40B4-BE49-F238E27FC236}">
                <a16:creationId xmlns:a16="http://schemas.microsoft.com/office/drawing/2014/main" id="{12004021-B4CC-44BF-A145-1EF0FC090E31}"/>
              </a:ext>
            </a:extLst>
          </p:cNvPr>
          <p:cNvGrpSpPr/>
          <p:nvPr/>
        </p:nvGrpSpPr>
        <p:grpSpPr>
          <a:xfrm>
            <a:off x="11600684" y="6481005"/>
            <a:ext cx="289095" cy="273158"/>
            <a:chOff x="163512" y="2783752"/>
            <a:chExt cx="787049" cy="743661"/>
          </a:xfrm>
        </p:grpSpPr>
        <p:pic>
          <p:nvPicPr>
            <p:cNvPr id="63" name="図 62" descr="図形 が含まれている画像&#10;&#10;自動的に生成された説明">
              <a:extLst>
                <a:ext uri="{FF2B5EF4-FFF2-40B4-BE49-F238E27FC236}">
                  <a16:creationId xmlns:a16="http://schemas.microsoft.com/office/drawing/2014/main" id="{B0FA0BEF-103B-44F5-92F3-F93EEF6951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64" name="図 63" descr="図形 が含まれている画像&#10;&#10;自動的に生成された説明">
              <a:extLst>
                <a:ext uri="{FF2B5EF4-FFF2-40B4-BE49-F238E27FC236}">
                  <a16:creationId xmlns:a16="http://schemas.microsoft.com/office/drawing/2014/main" id="{9A2D839E-E548-4C69-9F15-94FA64D763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5" name="図 64" descr="図形 が含まれている画像&#10;&#10;自動的に生成された説明">
              <a:extLst>
                <a:ext uri="{FF2B5EF4-FFF2-40B4-BE49-F238E27FC236}">
                  <a16:creationId xmlns:a16="http://schemas.microsoft.com/office/drawing/2014/main" id="{3C190FCC-9911-4203-9C7C-ED4657F661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6" name="図 65" descr="図形 が含まれている画像&#10;&#10;自動的に生成された説明">
              <a:extLst>
                <a:ext uri="{FF2B5EF4-FFF2-40B4-BE49-F238E27FC236}">
                  <a16:creationId xmlns:a16="http://schemas.microsoft.com/office/drawing/2014/main" id="{3022C5EB-0CCC-4C30-846B-BC1AD98B6D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67" name="テキスト ボックス 66">
            <a:extLst>
              <a:ext uri="{FF2B5EF4-FFF2-40B4-BE49-F238E27FC236}">
                <a16:creationId xmlns:a16="http://schemas.microsoft.com/office/drawing/2014/main" id="{FAD945AC-3EF4-4C05-BC0E-5C81D6238111}"/>
              </a:ext>
            </a:extLst>
          </p:cNvPr>
          <p:cNvSpPr txBox="1"/>
          <p:nvPr/>
        </p:nvSpPr>
        <p:spPr>
          <a:xfrm>
            <a:off x="850128" y="411639"/>
            <a:ext cx="4003684" cy="769441"/>
          </a:xfrm>
          <a:prstGeom prst="rect">
            <a:avLst/>
          </a:prstGeom>
          <a:noFill/>
        </p:spPr>
        <p:txBody>
          <a:bodyPr wrap="square" rtlCol="0">
            <a:spAutoFit/>
          </a:bodyPr>
          <a:lstStyle/>
          <a:p>
            <a:r>
              <a:rPr kumimoji="1" lang="ja-JP" altLang="en-US" sz="4400" b="1"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はらペコーぬ</a:t>
            </a:r>
          </a:p>
        </p:txBody>
      </p:sp>
    </p:spTree>
    <p:extLst>
      <p:ext uri="{BB962C8B-B14F-4D97-AF65-F5344CB8AC3E}">
        <p14:creationId xmlns:p14="http://schemas.microsoft.com/office/powerpoint/2010/main" val="1494987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D605AAEA-8436-43CA-BE04-B254CEA8FB59}"/>
              </a:ext>
            </a:extLst>
          </p:cNvPr>
          <p:cNvGrpSpPr/>
          <p:nvPr/>
        </p:nvGrpSpPr>
        <p:grpSpPr>
          <a:xfrm>
            <a:off x="0" y="-13933"/>
            <a:ext cx="12192000" cy="6858000"/>
            <a:chOff x="-17360" y="0"/>
            <a:chExt cx="12192000" cy="6858000"/>
          </a:xfrm>
        </p:grpSpPr>
        <p:grpSp>
          <p:nvGrpSpPr>
            <p:cNvPr id="44" name="グループ化 43">
              <a:extLst>
                <a:ext uri="{FF2B5EF4-FFF2-40B4-BE49-F238E27FC236}">
                  <a16:creationId xmlns:a16="http://schemas.microsoft.com/office/drawing/2014/main" id="{EDFF74D5-1C90-4955-BE31-E780EC3BF046}"/>
                </a:ext>
              </a:extLst>
            </p:cNvPr>
            <p:cNvGrpSpPr/>
            <p:nvPr/>
          </p:nvGrpSpPr>
          <p:grpSpPr>
            <a:xfrm>
              <a:off x="-17360" y="0"/>
              <a:ext cx="12192000" cy="6858000"/>
              <a:chOff x="-17360" y="0"/>
              <a:chExt cx="12192000" cy="6858000"/>
            </a:xfrm>
          </p:grpSpPr>
          <p:sp>
            <p:nvSpPr>
              <p:cNvPr id="49" name="正方形/長方形 48">
                <a:extLst>
                  <a:ext uri="{FF2B5EF4-FFF2-40B4-BE49-F238E27FC236}">
                    <a16:creationId xmlns:a16="http://schemas.microsoft.com/office/drawing/2014/main" id="{65BF7D37-BB01-4078-97AF-F287B34C436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a:extLst>
                  <a:ext uri="{FF2B5EF4-FFF2-40B4-BE49-F238E27FC236}">
                    <a16:creationId xmlns:a16="http://schemas.microsoft.com/office/drawing/2014/main" id="{491CB121-0A27-4133-B0AF-79B00957CAC1}"/>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8" name="正方形/長方形 47">
              <a:extLst>
                <a:ext uri="{FF2B5EF4-FFF2-40B4-BE49-F238E27FC236}">
                  <a16:creationId xmlns:a16="http://schemas.microsoft.com/office/drawing/2014/main" id="{66CCB691-37D7-4148-A779-C1FDE703801E}"/>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正方形/長方形 36">
            <a:extLst>
              <a:ext uri="{FF2B5EF4-FFF2-40B4-BE49-F238E27FC236}">
                <a16:creationId xmlns:a16="http://schemas.microsoft.com/office/drawing/2014/main" id="{163D0CA4-53EC-49B9-BB61-DF3F6B55D263}"/>
              </a:ext>
            </a:extLst>
          </p:cNvPr>
          <p:cNvSpPr/>
          <p:nvPr/>
        </p:nvSpPr>
        <p:spPr>
          <a:xfrm>
            <a:off x="1749239" y="3021106"/>
            <a:ext cx="9411820" cy="3002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8034EEF8-66DC-48F2-9373-00F1959CDED5}"/>
              </a:ext>
            </a:extLst>
          </p:cNvPr>
          <p:cNvSpPr/>
          <p:nvPr/>
        </p:nvSpPr>
        <p:spPr>
          <a:xfrm>
            <a:off x="200472" y="182078"/>
            <a:ext cx="11799172" cy="263754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 name="図 21" descr="アイコン&#10;&#10;自動的に生成された説明">
            <a:extLst>
              <a:ext uri="{FF2B5EF4-FFF2-40B4-BE49-F238E27FC236}">
                <a16:creationId xmlns:a16="http://schemas.microsoft.com/office/drawing/2014/main" id="{F49065FD-A3DC-4A83-9DA4-3D8F61C61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96" y="339786"/>
            <a:ext cx="1014257" cy="984131"/>
          </a:xfrm>
          <a:prstGeom prst="rect">
            <a:avLst/>
          </a:prstGeom>
        </p:spPr>
      </p:pic>
      <p:sp>
        <p:nvSpPr>
          <p:cNvPr id="24" name="テキスト ボックス 23">
            <a:extLst>
              <a:ext uri="{FF2B5EF4-FFF2-40B4-BE49-F238E27FC236}">
                <a16:creationId xmlns:a16="http://schemas.microsoft.com/office/drawing/2014/main" id="{BD9CAFC0-DBB4-4128-A02D-67BDD04F08B1}"/>
              </a:ext>
            </a:extLst>
          </p:cNvPr>
          <p:cNvSpPr txBox="1"/>
          <p:nvPr/>
        </p:nvSpPr>
        <p:spPr>
          <a:xfrm>
            <a:off x="-60369" y="1458797"/>
            <a:ext cx="4075320" cy="1200329"/>
          </a:xfrm>
          <a:prstGeom prst="rect">
            <a:avLst/>
          </a:prstGeom>
          <a:noFill/>
        </p:spPr>
        <p:txBody>
          <a:bodyPr wrap="square" rtlCol="0">
            <a:spAutoFit/>
          </a:bodyPr>
          <a:lstStyle/>
          <a:p>
            <a:pPr algn="ctr"/>
            <a:r>
              <a:rPr kumimoji="1" lang="ja-JP" altLang="en-US" sz="3600" b="1"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「はらペコーぬ」</a:t>
            </a:r>
            <a:endParaRPr kumimoji="1" lang="en-US" altLang="ja-JP" sz="3600" b="1"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ctr"/>
            <a:r>
              <a:rPr kumimoji="1" lang="en-US" altLang="ja-JP" sz="3600" b="1" spc="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LINE</a:t>
            </a:r>
            <a:r>
              <a:rPr kumimoji="1" lang="ja-JP" altLang="en-US" sz="3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スタンプ</a:t>
            </a:r>
          </a:p>
        </p:txBody>
      </p:sp>
      <p:sp>
        <p:nvSpPr>
          <p:cNvPr id="47" name="正方形/長方形 46">
            <a:extLst>
              <a:ext uri="{FF2B5EF4-FFF2-40B4-BE49-F238E27FC236}">
                <a16:creationId xmlns:a16="http://schemas.microsoft.com/office/drawing/2014/main" id="{61860DBF-3F1A-4EB9-AD94-53822311A460}"/>
              </a:ext>
            </a:extLst>
          </p:cNvPr>
          <p:cNvSpPr/>
          <p:nvPr/>
        </p:nvSpPr>
        <p:spPr>
          <a:xfrm>
            <a:off x="214120" y="5891196"/>
            <a:ext cx="11803907" cy="24363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descr="挿絵, 抽象 が含まれている画像&#10;&#10;自動的に生成された説明">
            <a:extLst>
              <a:ext uri="{FF2B5EF4-FFF2-40B4-BE49-F238E27FC236}">
                <a16:creationId xmlns:a16="http://schemas.microsoft.com/office/drawing/2014/main" id="{AEAAC408-8B16-45CB-B2FF-421D21F4F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145" y="309871"/>
            <a:ext cx="1014258" cy="869364"/>
          </a:xfrm>
          <a:prstGeom prst="rect">
            <a:avLst/>
          </a:prstGeom>
        </p:spPr>
      </p:pic>
      <p:pic>
        <p:nvPicPr>
          <p:cNvPr id="45" name="図 44" descr="図形&#10;&#10;自動的に生成された説明">
            <a:extLst>
              <a:ext uri="{FF2B5EF4-FFF2-40B4-BE49-F238E27FC236}">
                <a16:creationId xmlns:a16="http://schemas.microsoft.com/office/drawing/2014/main" id="{DC6F7747-1754-4F0D-9DA7-5DDD7A24C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3176" y="2892908"/>
            <a:ext cx="5736179" cy="2801217"/>
          </a:xfrm>
          <a:prstGeom prst="rect">
            <a:avLst/>
          </a:prstGeom>
        </p:spPr>
      </p:pic>
      <p:sp>
        <p:nvSpPr>
          <p:cNvPr id="46" name="吹き出し: 角を丸めた四角形 45">
            <a:extLst>
              <a:ext uri="{FF2B5EF4-FFF2-40B4-BE49-F238E27FC236}">
                <a16:creationId xmlns:a16="http://schemas.microsoft.com/office/drawing/2014/main" id="{C220F9A5-EC05-4198-BFB7-D55C941E0F3D}"/>
              </a:ext>
            </a:extLst>
          </p:cNvPr>
          <p:cNvSpPr/>
          <p:nvPr/>
        </p:nvSpPr>
        <p:spPr>
          <a:xfrm>
            <a:off x="509083" y="5551544"/>
            <a:ext cx="3347076" cy="458637"/>
          </a:xfrm>
          <a:prstGeom prst="wedgeRoundRectCallout">
            <a:avLst>
              <a:gd name="adj1" fmla="val -55231"/>
              <a:gd name="adj2" fmla="val 6135"/>
              <a:gd name="adj3" fmla="val 16667"/>
            </a:avLst>
          </a:prstGeom>
          <a:ln w="38100">
            <a:solidFill>
              <a:srgbClr val="00C3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b="1" dirty="0">
                <a:solidFill>
                  <a:srgbClr val="01B800"/>
                </a:solidFill>
                <a:latin typeface="HG丸ｺﾞｼｯｸM-PRO" panose="020F0600000000000000" pitchFamily="50" charset="-128"/>
                <a:ea typeface="HG丸ｺﾞｼｯｸM-PRO" panose="020F0600000000000000" pitchFamily="50" charset="-128"/>
              </a:rPr>
              <a:t>かわいいスタンプがたくさん♡</a:t>
            </a:r>
          </a:p>
        </p:txBody>
      </p:sp>
      <p:grpSp>
        <p:nvGrpSpPr>
          <p:cNvPr id="6" name="グループ化 5">
            <a:extLst>
              <a:ext uri="{FF2B5EF4-FFF2-40B4-BE49-F238E27FC236}">
                <a16:creationId xmlns:a16="http://schemas.microsoft.com/office/drawing/2014/main" id="{E76C5D85-BA81-4652-9124-DD3BD8467E2A}"/>
              </a:ext>
            </a:extLst>
          </p:cNvPr>
          <p:cNvGrpSpPr/>
          <p:nvPr/>
        </p:nvGrpSpPr>
        <p:grpSpPr>
          <a:xfrm>
            <a:off x="8096759" y="951679"/>
            <a:ext cx="3823561" cy="5176178"/>
            <a:chOff x="8164999" y="924383"/>
            <a:chExt cx="3823561" cy="5176178"/>
          </a:xfrm>
        </p:grpSpPr>
        <p:pic>
          <p:nvPicPr>
            <p:cNvPr id="34" name="図 33" descr="モニター画面に映る文字&#10;&#10;自動的に生成された説明">
              <a:extLst>
                <a:ext uri="{FF2B5EF4-FFF2-40B4-BE49-F238E27FC236}">
                  <a16:creationId xmlns:a16="http://schemas.microsoft.com/office/drawing/2014/main" id="{FE916068-6806-4C70-90AF-E38654D97BC8}"/>
                </a:ext>
              </a:extLst>
            </p:cNvPr>
            <p:cNvPicPr>
              <a:picLocks noChangeAspect="1"/>
            </p:cNvPicPr>
            <p:nvPr/>
          </p:nvPicPr>
          <p:blipFill rotWithShape="1">
            <a:blip r:embed="rId7">
              <a:extLst>
                <a:ext uri="{28A0092B-C50C-407E-A947-70E740481C1C}">
                  <a14:useLocalDpi xmlns:a14="http://schemas.microsoft.com/office/drawing/2010/main" val="0"/>
                </a:ext>
              </a:extLst>
            </a:blip>
            <a:srcRect l="26925" r="27919" b="17474"/>
            <a:stretch/>
          </p:blipFill>
          <p:spPr>
            <a:xfrm>
              <a:off x="8164999" y="924383"/>
              <a:ext cx="3823561" cy="5176178"/>
            </a:xfrm>
            <a:prstGeom prst="rect">
              <a:avLst/>
            </a:prstGeom>
          </p:spPr>
        </p:pic>
        <p:sp>
          <p:nvSpPr>
            <p:cNvPr id="38" name="正方形/長方形 37">
              <a:extLst>
                <a:ext uri="{FF2B5EF4-FFF2-40B4-BE49-F238E27FC236}">
                  <a16:creationId xmlns:a16="http://schemas.microsoft.com/office/drawing/2014/main" id="{6FAB56D8-F655-4FB8-85D0-1D176261160F}"/>
                </a:ext>
              </a:extLst>
            </p:cNvPr>
            <p:cNvSpPr/>
            <p:nvPr/>
          </p:nvSpPr>
          <p:spPr>
            <a:xfrm>
              <a:off x="8640649" y="1659149"/>
              <a:ext cx="2890292" cy="4427764"/>
            </a:xfrm>
            <a:prstGeom prst="rect">
              <a:avLst/>
            </a:prstGeom>
            <a:solidFill>
              <a:srgbClr val="7393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a:extLst>
                <a:ext uri="{FF2B5EF4-FFF2-40B4-BE49-F238E27FC236}">
                  <a16:creationId xmlns:a16="http://schemas.microsoft.com/office/drawing/2014/main" id="{7ABEC222-8306-4739-BAE9-145B629DB630}"/>
                </a:ext>
              </a:extLst>
            </p:cNvPr>
            <p:cNvPicPr>
              <a:picLocks noChangeAspect="1"/>
            </p:cNvPicPr>
            <p:nvPr/>
          </p:nvPicPr>
          <p:blipFill>
            <a:blip r:embed="rId8"/>
            <a:stretch>
              <a:fillRect/>
            </a:stretch>
          </p:blipFill>
          <p:spPr>
            <a:xfrm>
              <a:off x="8702576" y="2389818"/>
              <a:ext cx="2768325" cy="958819"/>
            </a:xfrm>
            <a:prstGeom prst="rect">
              <a:avLst/>
            </a:prstGeom>
          </p:spPr>
        </p:pic>
      </p:grpSp>
      <p:pic>
        <p:nvPicPr>
          <p:cNvPr id="41" name="図 40" descr="図形, 円&#10;&#10;自動的に生成された説明">
            <a:extLst>
              <a:ext uri="{FF2B5EF4-FFF2-40B4-BE49-F238E27FC236}">
                <a16:creationId xmlns:a16="http://schemas.microsoft.com/office/drawing/2014/main" id="{EAF145E5-B0FB-42F4-90B5-D4861FAF0B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22095" y="3424733"/>
            <a:ext cx="1361385" cy="1224951"/>
          </a:xfrm>
          <a:prstGeom prst="rect">
            <a:avLst/>
          </a:prstGeom>
        </p:spPr>
      </p:pic>
      <p:sp>
        <p:nvSpPr>
          <p:cNvPr id="52" name="テキスト ボックス 51">
            <a:extLst>
              <a:ext uri="{FF2B5EF4-FFF2-40B4-BE49-F238E27FC236}">
                <a16:creationId xmlns:a16="http://schemas.microsoft.com/office/drawing/2014/main" id="{B9EC1E04-2481-485F-BE63-3F2D33263BEC}"/>
              </a:ext>
            </a:extLst>
          </p:cNvPr>
          <p:cNvSpPr txBox="1"/>
          <p:nvPr/>
        </p:nvSpPr>
        <p:spPr>
          <a:xfrm>
            <a:off x="1689183" y="661624"/>
            <a:ext cx="5218743" cy="523220"/>
          </a:xfrm>
          <a:prstGeom prst="rect">
            <a:avLst/>
          </a:prstGeom>
          <a:noFill/>
        </p:spPr>
        <p:txBody>
          <a:bodyPr wrap="square" rtlCol="0">
            <a:spAutoFit/>
          </a:bodyPr>
          <a:lstStyle/>
          <a:p>
            <a:r>
              <a:rPr kumimoji="1" lang="ja-JP" altLang="en-US" sz="28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はらペコ。アプリ オリジナル</a:t>
            </a:r>
          </a:p>
        </p:txBody>
      </p:sp>
      <p:sp>
        <p:nvSpPr>
          <p:cNvPr id="28" name="テキスト ボックス 27">
            <a:extLst>
              <a:ext uri="{FF2B5EF4-FFF2-40B4-BE49-F238E27FC236}">
                <a16:creationId xmlns:a16="http://schemas.microsoft.com/office/drawing/2014/main" id="{FEAC256C-BB9E-4AC2-BD5D-34310D7933AA}"/>
              </a:ext>
            </a:extLst>
          </p:cNvPr>
          <p:cNvSpPr txBox="1"/>
          <p:nvPr/>
        </p:nvSpPr>
        <p:spPr>
          <a:xfrm>
            <a:off x="3646667" y="1102967"/>
            <a:ext cx="4523894"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rPr>
              <a:t>発売中</a:t>
            </a:r>
            <a:r>
              <a:rPr kumimoji="1" lang="en-US" altLang="ja-JP"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rPr>
              <a:t>!</a:t>
            </a:r>
            <a:endParaRPr kumimoji="1" lang="ja-JP" altLang="en-US"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endParaRPr>
          </a:p>
        </p:txBody>
      </p:sp>
      <p:sp>
        <p:nvSpPr>
          <p:cNvPr id="7" name="正方形/長方形 6">
            <a:extLst>
              <a:ext uri="{FF2B5EF4-FFF2-40B4-BE49-F238E27FC236}">
                <a16:creationId xmlns:a16="http://schemas.microsoft.com/office/drawing/2014/main" id="{3FABA4FF-2402-41E5-91C0-B2A4C7A00383}"/>
              </a:ext>
            </a:extLst>
          </p:cNvPr>
          <p:cNvSpPr/>
          <p:nvPr/>
        </p:nvSpPr>
        <p:spPr>
          <a:xfrm>
            <a:off x="9594573" y="5205996"/>
            <a:ext cx="2405071" cy="628650"/>
          </a:xfrm>
          <a:prstGeom prst="rect">
            <a:avLst/>
          </a:prstGeom>
          <a:solidFill>
            <a:schemeClr val="bg2">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spc="-150" dirty="0"/>
              <a:t>  広告をスキップ</a:t>
            </a:r>
          </a:p>
        </p:txBody>
      </p:sp>
      <p:grpSp>
        <p:nvGrpSpPr>
          <p:cNvPr id="53" name="グループ化 52">
            <a:extLst>
              <a:ext uri="{FF2B5EF4-FFF2-40B4-BE49-F238E27FC236}">
                <a16:creationId xmlns:a16="http://schemas.microsoft.com/office/drawing/2014/main" id="{13249E13-F1D8-4894-ACDB-213B5072138B}"/>
              </a:ext>
            </a:extLst>
          </p:cNvPr>
          <p:cNvGrpSpPr/>
          <p:nvPr/>
        </p:nvGrpSpPr>
        <p:grpSpPr>
          <a:xfrm>
            <a:off x="248733" y="6412174"/>
            <a:ext cx="11042722" cy="453334"/>
            <a:chOff x="491723" y="6388101"/>
            <a:chExt cx="11042722" cy="453334"/>
          </a:xfrm>
        </p:grpSpPr>
        <p:pic>
          <p:nvPicPr>
            <p:cNvPr id="54" name="図 53" descr="アイコン&#10;&#10;自動的に生成された説明">
              <a:extLst>
                <a:ext uri="{FF2B5EF4-FFF2-40B4-BE49-F238E27FC236}">
                  <a16:creationId xmlns:a16="http://schemas.microsoft.com/office/drawing/2014/main" id="{BAFC68A2-C0A2-4179-B585-6D8CB7A097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55" name="グループ化 54">
              <a:extLst>
                <a:ext uri="{FF2B5EF4-FFF2-40B4-BE49-F238E27FC236}">
                  <a16:creationId xmlns:a16="http://schemas.microsoft.com/office/drawing/2014/main" id="{4ED4F545-D6EE-421A-8A08-33445F716C97}"/>
                </a:ext>
              </a:extLst>
            </p:cNvPr>
            <p:cNvGrpSpPr/>
            <p:nvPr/>
          </p:nvGrpSpPr>
          <p:grpSpPr>
            <a:xfrm>
              <a:off x="491723" y="6508115"/>
              <a:ext cx="165755" cy="214327"/>
              <a:chOff x="468631" y="6533321"/>
              <a:chExt cx="134619" cy="174067"/>
            </a:xfrm>
            <a:solidFill>
              <a:schemeClr val="bg1">
                <a:lumMod val="75000"/>
              </a:schemeClr>
            </a:solidFill>
          </p:grpSpPr>
          <p:sp>
            <p:nvSpPr>
              <p:cNvPr id="61" name="正方形/長方形 60">
                <a:extLst>
                  <a:ext uri="{FF2B5EF4-FFF2-40B4-BE49-F238E27FC236}">
                    <a16:creationId xmlns:a16="http://schemas.microsoft.com/office/drawing/2014/main" id="{472F1240-0235-4C2D-AE3B-AF74D32091A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A9B44263-2D41-44C1-B67F-42395EC9FC2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5ED21EB7-92F8-4207-97DB-2DB231845B95}"/>
                </a:ext>
              </a:extLst>
            </p:cNvPr>
            <p:cNvGrpSpPr/>
            <p:nvPr/>
          </p:nvGrpSpPr>
          <p:grpSpPr>
            <a:xfrm>
              <a:off x="948117" y="6523795"/>
              <a:ext cx="173790" cy="186611"/>
              <a:chOff x="948117" y="6523795"/>
              <a:chExt cx="173790" cy="186611"/>
            </a:xfrm>
          </p:grpSpPr>
          <p:sp>
            <p:nvSpPr>
              <p:cNvPr id="59" name="二等辺三角形 58">
                <a:extLst>
                  <a:ext uri="{FF2B5EF4-FFF2-40B4-BE49-F238E27FC236}">
                    <a16:creationId xmlns:a16="http://schemas.microsoft.com/office/drawing/2014/main" id="{0765D24C-588D-447A-A916-74F96BF6BD9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99709276-13C0-4DB9-B327-6D39B8C3BD13}"/>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7" name="正方形/長方形 56">
              <a:extLst>
                <a:ext uri="{FF2B5EF4-FFF2-40B4-BE49-F238E27FC236}">
                  <a16:creationId xmlns:a16="http://schemas.microsoft.com/office/drawing/2014/main" id="{6FC44F9D-8B31-49F3-BE33-4E8B89CDD5CC}"/>
                </a:ext>
              </a:extLst>
            </p:cNvPr>
            <p:cNvSpPr/>
            <p:nvPr/>
          </p:nvSpPr>
          <p:spPr>
            <a:xfrm>
              <a:off x="11277124" y="6508115"/>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8" name="グループ化 7">
            <a:extLst>
              <a:ext uri="{FF2B5EF4-FFF2-40B4-BE49-F238E27FC236}">
                <a16:creationId xmlns:a16="http://schemas.microsoft.com/office/drawing/2014/main" id="{8BEE187B-3616-4FA3-8A53-963E3E5D57D9}"/>
              </a:ext>
            </a:extLst>
          </p:cNvPr>
          <p:cNvGrpSpPr/>
          <p:nvPr/>
        </p:nvGrpSpPr>
        <p:grpSpPr>
          <a:xfrm>
            <a:off x="11574859" y="5378207"/>
            <a:ext cx="257991" cy="277024"/>
            <a:chOff x="-30816" y="-626949"/>
            <a:chExt cx="173790" cy="186611"/>
          </a:xfrm>
        </p:grpSpPr>
        <p:sp>
          <p:nvSpPr>
            <p:cNvPr id="35" name="二等辺三角形 34">
              <a:extLst>
                <a:ext uri="{FF2B5EF4-FFF2-40B4-BE49-F238E27FC236}">
                  <a16:creationId xmlns:a16="http://schemas.microsoft.com/office/drawing/2014/main" id="{DC4BB9FD-B43D-4666-A811-BB53B692145E}"/>
                </a:ext>
              </a:extLst>
            </p:cNvPr>
            <p:cNvSpPr/>
            <p:nvPr/>
          </p:nvSpPr>
          <p:spPr>
            <a:xfrm rot="5400000">
              <a:off x="-57029" y="-591209"/>
              <a:ext cx="161405" cy="108979"/>
            </a:xfrm>
            <a:prstGeom prst="triangle">
              <a:avLst>
                <a:gd name="adj" fmla="val 5218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FCD9B85D-D259-4B34-8932-18665EDED3A8}"/>
                </a:ext>
              </a:extLst>
            </p:cNvPr>
            <p:cNvCxnSpPr>
              <a:cxnSpLocks/>
            </p:cNvCxnSpPr>
            <p:nvPr/>
          </p:nvCxnSpPr>
          <p:spPr>
            <a:xfrm>
              <a:off x="142974" y="-626949"/>
              <a:ext cx="0" cy="18661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3" name="正方形/長方形 62">
            <a:extLst>
              <a:ext uri="{FF2B5EF4-FFF2-40B4-BE49-F238E27FC236}">
                <a16:creationId xmlns:a16="http://schemas.microsoft.com/office/drawing/2014/main" id="{E18D7BBF-3506-4217-888D-89FBFDD54985}"/>
              </a:ext>
            </a:extLst>
          </p:cNvPr>
          <p:cNvSpPr/>
          <p:nvPr/>
        </p:nvSpPr>
        <p:spPr>
          <a:xfrm>
            <a:off x="214120" y="6120615"/>
            <a:ext cx="4488585" cy="243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84F3691-3DB8-4B78-A562-F206E05E19B3}"/>
              </a:ext>
            </a:extLst>
          </p:cNvPr>
          <p:cNvSpPr/>
          <p:nvPr/>
        </p:nvSpPr>
        <p:spPr>
          <a:xfrm>
            <a:off x="4633592" y="6110518"/>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6D3B183E-F236-46CB-A52A-99AEC4C696FF}"/>
              </a:ext>
            </a:extLst>
          </p:cNvPr>
          <p:cNvGrpSpPr/>
          <p:nvPr/>
        </p:nvGrpSpPr>
        <p:grpSpPr>
          <a:xfrm>
            <a:off x="11600684" y="6481005"/>
            <a:ext cx="289095" cy="273158"/>
            <a:chOff x="163512" y="2783752"/>
            <a:chExt cx="787049" cy="743661"/>
          </a:xfrm>
        </p:grpSpPr>
        <p:pic>
          <p:nvPicPr>
            <p:cNvPr id="65" name="図 64" descr="図形 が含まれている画像&#10;&#10;自動的に生成された説明">
              <a:extLst>
                <a:ext uri="{FF2B5EF4-FFF2-40B4-BE49-F238E27FC236}">
                  <a16:creationId xmlns:a16="http://schemas.microsoft.com/office/drawing/2014/main" id="{9CCD14EB-1E8D-48A4-8F63-F88348D3E7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66" name="図 65" descr="図形 が含まれている画像&#10;&#10;自動的に生成された説明">
              <a:extLst>
                <a:ext uri="{FF2B5EF4-FFF2-40B4-BE49-F238E27FC236}">
                  <a16:creationId xmlns:a16="http://schemas.microsoft.com/office/drawing/2014/main" id="{D4BF2F2C-FCE1-4DAD-A964-E7ACD7554C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7" name="図 66" descr="図形 が含まれている画像&#10;&#10;自動的に生成された説明">
              <a:extLst>
                <a:ext uri="{FF2B5EF4-FFF2-40B4-BE49-F238E27FC236}">
                  <a16:creationId xmlns:a16="http://schemas.microsoft.com/office/drawing/2014/main" id="{840EEE76-A4CD-4965-8C37-F898A839D1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8" name="図 67" descr="図形 が含まれている画像&#10;&#10;自動的に生成された説明">
              <a:extLst>
                <a:ext uri="{FF2B5EF4-FFF2-40B4-BE49-F238E27FC236}">
                  <a16:creationId xmlns:a16="http://schemas.microsoft.com/office/drawing/2014/main" id="{747C39EA-8BEA-4297-B453-3C1942D87F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9" name="mp3-490748717">
            <a:hlinkClick r:id="" action="ppaction://media"/>
            <a:extLst>
              <a:ext uri="{FF2B5EF4-FFF2-40B4-BE49-F238E27FC236}">
                <a16:creationId xmlns:a16="http://schemas.microsoft.com/office/drawing/2014/main" id="{6334D625-069B-44C8-9110-116CF72D958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615493" y="4782749"/>
            <a:ext cx="609600" cy="609600"/>
          </a:xfrm>
          <a:prstGeom prst="rect">
            <a:avLst/>
          </a:prstGeom>
        </p:spPr>
      </p:pic>
      <p:pic>
        <p:nvPicPr>
          <p:cNvPr id="10" name="図 9" descr="QR コード&#10;&#10;自動的に生成された説明">
            <a:extLst>
              <a:ext uri="{FF2B5EF4-FFF2-40B4-BE49-F238E27FC236}">
                <a16:creationId xmlns:a16="http://schemas.microsoft.com/office/drawing/2014/main" id="{B43C5CC9-7C93-4B86-B04B-D380DA4646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2259" y="3787111"/>
            <a:ext cx="1429315" cy="1429315"/>
          </a:xfrm>
          <a:prstGeom prst="rect">
            <a:avLst/>
          </a:prstGeom>
        </p:spPr>
      </p:pic>
      <p:sp>
        <p:nvSpPr>
          <p:cNvPr id="11" name="テキスト ボックス 10">
            <a:extLst>
              <a:ext uri="{FF2B5EF4-FFF2-40B4-BE49-F238E27FC236}">
                <a16:creationId xmlns:a16="http://schemas.microsoft.com/office/drawing/2014/main" id="{C85B5805-6E0A-4592-B1FC-3D5CC991DD23}"/>
              </a:ext>
            </a:extLst>
          </p:cNvPr>
          <p:cNvSpPr txBox="1"/>
          <p:nvPr/>
        </p:nvSpPr>
        <p:spPr>
          <a:xfrm>
            <a:off x="509083" y="3301902"/>
            <a:ext cx="1348033" cy="523220"/>
          </a:xfrm>
          <a:prstGeom prst="rect">
            <a:avLst/>
          </a:prstGeom>
          <a:noFill/>
        </p:spPr>
        <p:txBody>
          <a:bodyPr wrap="square" rtlCol="0">
            <a:spAutoFit/>
          </a:bodyPr>
          <a:lstStyle/>
          <a:p>
            <a:pPr algn="ctr"/>
            <a:r>
              <a:rPr kumimoji="1" lang="ja-JP" altLang="en-US" sz="1400" dirty="0">
                <a:latin typeface="HGPｺﾞｼｯｸE" panose="020B0900000000000000" pitchFamily="50" charset="-128"/>
                <a:ea typeface="HGPｺﾞｼｯｸE" panose="020B0900000000000000" pitchFamily="50" charset="-128"/>
              </a:rPr>
              <a:t>ダウンロードは</a:t>
            </a:r>
            <a:endParaRPr kumimoji="1" lang="en-US" altLang="ja-JP" sz="1400" dirty="0">
              <a:latin typeface="HGPｺﾞｼｯｸE" panose="020B0900000000000000" pitchFamily="50" charset="-128"/>
              <a:ea typeface="HGPｺﾞｼｯｸE" panose="020B0900000000000000" pitchFamily="50" charset="-128"/>
            </a:endParaRPr>
          </a:p>
          <a:p>
            <a:pPr algn="ctr"/>
            <a:r>
              <a:rPr kumimoji="1" lang="ja-JP" altLang="en-US" sz="1400" dirty="0">
                <a:latin typeface="HGPｺﾞｼｯｸE" panose="020B0900000000000000" pitchFamily="50" charset="-128"/>
                <a:ea typeface="HGPｺﾞｼｯｸE" panose="020B0900000000000000" pitchFamily="50" charset="-128"/>
              </a:rPr>
              <a:t>こちらから！</a:t>
            </a:r>
          </a:p>
        </p:txBody>
      </p:sp>
    </p:spTree>
    <p:extLst>
      <p:ext uri="{BB962C8B-B14F-4D97-AF65-F5344CB8AC3E}">
        <p14:creationId xmlns:p14="http://schemas.microsoft.com/office/powerpoint/2010/main" val="9115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061">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003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43596" y="41550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873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36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69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32724" y="35306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32724" y="42149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32724" y="48554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31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57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52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802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92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39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03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1745654" y="2541877"/>
            <a:ext cx="9074745" cy="1245670"/>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14905" y="2648282"/>
            <a:ext cx="4977812" cy="584775"/>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667107" y="2680695"/>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03</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1CDD9013-A679-4E2E-AEEB-366961CA3003}"/>
              </a:ext>
            </a:extLst>
          </p:cNvPr>
          <p:cNvSpPr/>
          <p:nvPr/>
        </p:nvSpPr>
        <p:spPr>
          <a:xfrm>
            <a:off x="222032" y="6141791"/>
            <a:ext cx="4945053" cy="229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063114"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542EB59A-FC5D-426A-B4FB-C6CBAFE5FDBF}"/>
              </a:ext>
            </a:extLst>
          </p:cNvPr>
          <p:cNvGrpSpPr/>
          <p:nvPr/>
        </p:nvGrpSpPr>
        <p:grpSpPr>
          <a:xfrm>
            <a:off x="11600684" y="6481005"/>
            <a:ext cx="289095" cy="273158"/>
            <a:chOff x="163512" y="2783752"/>
            <a:chExt cx="787049" cy="743661"/>
          </a:xfrm>
        </p:grpSpPr>
        <p:pic>
          <p:nvPicPr>
            <p:cNvPr id="78" name="図 77" descr="図形 が含まれている画像&#10;&#10;自動的に生成された説明">
              <a:extLst>
                <a:ext uri="{FF2B5EF4-FFF2-40B4-BE49-F238E27FC236}">
                  <a16:creationId xmlns:a16="http://schemas.microsoft.com/office/drawing/2014/main" id="{F9F0F28D-252D-453A-B038-6CBA3F3D3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2B0804AC-FD59-4DE8-9098-33A13A1DA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0BDE03DA-1BE0-4250-BD16-ABC595E4C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F0823F9F-130C-494F-9436-6BD0CC49E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4" name="図 3" descr="図形&#10;&#10;低い精度で自動的に生成された説明">
            <a:extLst>
              <a:ext uri="{FF2B5EF4-FFF2-40B4-BE49-F238E27FC236}">
                <a16:creationId xmlns:a16="http://schemas.microsoft.com/office/drawing/2014/main" id="{72CDE6DB-F0C3-41CC-BE8B-C621F458C2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63326">
            <a:off x="97559" y="3174469"/>
            <a:ext cx="2268994" cy="2268994"/>
          </a:xfrm>
          <a:prstGeom prst="rect">
            <a:avLst/>
          </a:prstGeom>
        </p:spPr>
      </p:pic>
    </p:spTree>
    <p:extLst>
      <p:ext uri="{BB962C8B-B14F-4D97-AF65-F5344CB8AC3E}">
        <p14:creationId xmlns:p14="http://schemas.microsoft.com/office/powerpoint/2010/main" val="338429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7451" y="61008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414045" y="47749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94396" y="4133746"/>
            <a:ext cx="7675707" cy="90972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5413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746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9071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768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6095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300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698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671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26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218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772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41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1745652" y="3248653"/>
            <a:ext cx="8922345" cy="116635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5" y="3379146"/>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656410" y="3367796"/>
            <a:ext cx="947515"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04</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8114D0ED-F992-449D-A54A-4F82B2EE2CAF}"/>
              </a:ext>
            </a:extLst>
          </p:cNvPr>
          <p:cNvSpPr/>
          <p:nvPr/>
        </p:nvSpPr>
        <p:spPr>
          <a:xfrm>
            <a:off x="192356" y="6098807"/>
            <a:ext cx="5402148" cy="2393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412945" y="6098807"/>
            <a:ext cx="306464" cy="30646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93D3EBA3-6DA4-468D-B547-4A0F4B8592B6}"/>
              </a:ext>
            </a:extLst>
          </p:cNvPr>
          <p:cNvGrpSpPr/>
          <p:nvPr/>
        </p:nvGrpSpPr>
        <p:grpSpPr>
          <a:xfrm>
            <a:off x="11587984" y="6481005"/>
            <a:ext cx="289095" cy="273158"/>
            <a:chOff x="163512" y="2783752"/>
            <a:chExt cx="787049" cy="743661"/>
          </a:xfrm>
        </p:grpSpPr>
        <p:pic>
          <p:nvPicPr>
            <p:cNvPr id="78" name="図 77" descr="図形 が含まれている画像&#10;&#10;自動的に生成された説明">
              <a:extLst>
                <a:ext uri="{FF2B5EF4-FFF2-40B4-BE49-F238E27FC236}">
                  <a16:creationId xmlns:a16="http://schemas.microsoft.com/office/drawing/2014/main" id="{44309DB3-79A1-4525-9DA9-ED509F5B3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5094CBDA-4A7A-4252-A388-5B415DFBA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25E37EC5-23D2-46E7-A174-043EBCB2F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B1CC541C-73B1-42DA-B076-BC234CBE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25602" name="Picture 2" descr="ハートを作る恋人たち 02のイラストサンプル">
            <a:extLst>
              <a:ext uri="{FF2B5EF4-FFF2-40B4-BE49-F238E27FC236}">
                <a16:creationId xmlns:a16="http://schemas.microsoft.com/office/drawing/2014/main" id="{13FF263A-BA35-4229-8A9C-ADA8C3985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78239">
            <a:off x="10083016" y="4160762"/>
            <a:ext cx="1911462" cy="191146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ハートを作る恋人たち 01のイラストサンプル">
            <a:extLst>
              <a:ext uri="{FF2B5EF4-FFF2-40B4-BE49-F238E27FC236}">
                <a16:creationId xmlns:a16="http://schemas.microsoft.com/office/drawing/2014/main" id="{7EECD0C2-570F-4F98-AC48-0538DED46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10016">
            <a:off x="481474" y="668245"/>
            <a:ext cx="1754007" cy="1754007"/>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場所取り（体育座り）のイラストサンプル">
            <a:extLst>
              <a:ext uri="{FF2B5EF4-FFF2-40B4-BE49-F238E27FC236}">
                <a16:creationId xmlns:a16="http://schemas.microsoft.com/office/drawing/2014/main" id="{76D1E783-EB5E-4A4A-A3EC-DA9CA9C45D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04942">
            <a:off x="509960" y="4340320"/>
            <a:ext cx="1928284" cy="1928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347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FC5CF9C3-4EBD-4DDE-836B-ABDA1F04192C}"/>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F74E5CF6-D473-46A4-AD75-C00BB10B9129}"/>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ACA43FB8-0688-4A39-BC58-219236752C27}"/>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E6D76A3-7B0E-479C-B73A-ECBA05EA9C88}"/>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ACA146EE-FE55-4352-A112-0C79F3D671C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56A653BF-D2A2-4D31-8B8B-63C9EF61BE9A}"/>
              </a:ext>
            </a:extLst>
          </p:cNvPr>
          <p:cNvGrpSpPr/>
          <p:nvPr/>
        </p:nvGrpSpPr>
        <p:grpSpPr>
          <a:xfrm>
            <a:off x="50908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03CDD8B8-02A8-42C2-9CF7-E3D40DDBA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61A2E7A-59FB-4DE9-84D0-9B99A61B1408}"/>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67943B5A-5F50-4181-87DC-BE4899A03A5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1519BA0-0FE6-402E-A2DA-8126C35B214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0103EDE-0988-4C1E-BDA6-2E4509F526B3}"/>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5A0F135-008A-4F3F-8211-8083322EB10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FEA4DD9-7151-44B1-8572-50CA665FAF3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61591AB0-7763-46FE-B0A5-4693B355190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楕円 24">
            <a:extLst>
              <a:ext uri="{FF2B5EF4-FFF2-40B4-BE49-F238E27FC236}">
                <a16:creationId xmlns:a16="http://schemas.microsoft.com/office/drawing/2014/main" id="{F55259E6-062E-4754-BE7D-F877882F1B65}"/>
              </a:ext>
            </a:extLst>
          </p:cNvPr>
          <p:cNvSpPr/>
          <p:nvPr/>
        </p:nvSpPr>
        <p:spPr>
          <a:xfrm>
            <a:off x="4144743" y="546022"/>
            <a:ext cx="3547234" cy="3547234"/>
          </a:xfrm>
          <a:prstGeom prst="ellipse">
            <a:avLst/>
          </a:prstGeom>
          <a:solidFill>
            <a:srgbClr val="0070C0">
              <a:alpha val="40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25">
            <a:extLst>
              <a:ext uri="{FF2B5EF4-FFF2-40B4-BE49-F238E27FC236}">
                <a16:creationId xmlns:a16="http://schemas.microsoft.com/office/drawing/2014/main" id="{A1974517-E46E-45B2-889C-7C398CBBAEF1}"/>
              </a:ext>
            </a:extLst>
          </p:cNvPr>
          <p:cNvSpPr/>
          <p:nvPr/>
        </p:nvSpPr>
        <p:spPr>
          <a:xfrm>
            <a:off x="2655128" y="2521129"/>
            <a:ext cx="3547234" cy="3547234"/>
          </a:xfrm>
          <a:prstGeom prst="ellipse">
            <a:avLst/>
          </a:prstGeom>
          <a:solidFill>
            <a:schemeClr val="accent1">
              <a:lumMod val="7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楕円 26">
            <a:extLst>
              <a:ext uri="{FF2B5EF4-FFF2-40B4-BE49-F238E27FC236}">
                <a16:creationId xmlns:a16="http://schemas.microsoft.com/office/drawing/2014/main" id="{D2943E7C-D14A-4ECC-B2BC-D930DC1A2471}"/>
              </a:ext>
            </a:extLst>
          </p:cNvPr>
          <p:cNvSpPr/>
          <p:nvPr/>
        </p:nvSpPr>
        <p:spPr>
          <a:xfrm>
            <a:off x="5616634" y="2530559"/>
            <a:ext cx="3547234" cy="3547234"/>
          </a:xfrm>
          <a:prstGeom prst="ellipse">
            <a:avLst/>
          </a:prstGeom>
          <a:solidFill>
            <a:schemeClr val="bg2">
              <a:lumMod val="2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ACD36517-C2FB-49A7-87AF-CB311CFE3FBE}"/>
              </a:ext>
            </a:extLst>
          </p:cNvPr>
          <p:cNvSpPr txBox="1"/>
          <p:nvPr/>
        </p:nvSpPr>
        <p:spPr>
          <a:xfrm>
            <a:off x="4998307" y="1096451"/>
            <a:ext cx="2026517"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ドキュメント</a:t>
            </a:r>
          </a:p>
        </p:txBody>
      </p:sp>
      <p:sp>
        <p:nvSpPr>
          <p:cNvPr id="29" name="テキスト ボックス 28">
            <a:extLst>
              <a:ext uri="{FF2B5EF4-FFF2-40B4-BE49-F238E27FC236}">
                <a16:creationId xmlns:a16="http://schemas.microsoft.com/office/drawing/2014/main" id="{CDE23688-0C67-49E1-8F01-9C82ACB7642E}"/>
              </a:ext>
            </a:extLst>
          </p:cNvPr>
          <p:cNvSpPr txBox="1"/>
          <p:nvPr/>
        </p:nvSpPr>
        <p:spPr>
          <a:xfrm>
            <a:off x="4932352" y="1628664"/>
            <a:ext cx="1972015"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データ管理</a:t>
            </a:r>
          </a:p>
        </p:txBody>
      </p:sp>
      <p:sp>
        <p:nvSpPr>
          <p:cNvPr id="30" name="テキスト ボックス 29">
            <a:extLst>
              <a:ext uri="{FF2B5EF4-FFF2-40B4-BE49-F238E27FC236}">
                <a16:creationId xmlns:a16="http://schemas.microsoft.com/office/drawing/2014/main" id="{DF073D46-2F77-4EED-9521-1E12A659E809}"/>
              </a:ext>
            </a:extLst>
          </p:cNvPr>
          <p:cNvSpPr txBox="1"/>
          <p:nvPr/>
        </p:nvSpPr>
        <p:spPr>
          <a:xfrm>
            <a:off x="4687556" y="2061499"/>
            <a:ext cx="2667718"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スケジュール管理</a:t>
            </a:r>
          </a:p>
        </p:txBody>
      </p:sp>
      <p:sp>
        <p:nvSpPr>
          <p:cNvPr id="31" name="テキスト ボックス 30">
            <a:extLst>
              <a:ext uri="{FF2B5EF4-FFF2-40B4-BE49-F238E27FC236}">
                <a16:creationId xmlns:a16="http://schemas.microsoft.com/office/drawing/2014/main" id="{23D9D06D-0BEE-4E4E-B233-380A5162EE8E}"/>
              </a:ext>
            </a:extLst>
          </p:cNvPr>
          <p:cNvSpPr txBox="1"/>
          <p:nvPr/>
        </p:nvSpPr>
        <p:spPr>
          <a:xfrm>
            <a:off x="3122244" y="3754080"/>
            <a:ext cx="239039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コミュニケーション</a:t>
            </a:r>
          </a:p>
        </p:txBody>
      </p:sp>
      <p:sp>
        <p:nvSpPr>
          <p:cNvPr id="32" name="テキスト ボックス 31">
            <a:extLst>
              <a:ext uri="{FF2B5EF4-FFF2-40B4-BE49-F238E27FC236}">
                <a16:creationId xmlns:a16="http://schemas.microsoft.com/office/drawing/2014/main" id="{5592010E-D5B0-44B0-B36E-08AE47D06406}"/>
              </a:ext>
            </a:extLst>
          </p:cNvPr>
          <p:cNvSpPr txBox="1"/>
          <p:nvPr/>
        </p:nvSpPr>
        <p:spPr>
          <a:xfrm>
            <a:off x="3067827" y="4278925"/>
            <a:ext cx="264687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即断　即決 即行動</a:t>
            </a:r>
          </a:p>
        </p:txBody>
      </p:sp>
      <p:sp>
        <p:nvSpPr>
          <p:cNvPr id="33" name="テキスト ボックス 32">
            <a:extLst>
              <a:ext uri="{FF2B5EF4-FFF2-40B4-BE49-F238E27FC236}">
                <a16:creationId xmlns:a16="http://schemas.microsoft.com/office/drawing/2014/main" id="{E58DD3D7-1A1C-4F5B-AD83-275945F6B6CD}"/>
              </a:ext>
            </a:extLst>
          </p:cNvPr>
          <p:cNvSpPr txBox="1"/>
          <p:nvPr/>
        </p:nvSpPr>
        <p:spPr>
          <a:xfrm>
            <a:off x="6420645" y="3776518"/>
            <a:ext cx="2141933"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各役割を全う</a:t>
            </a:r>
          </a:p>
        </p:txBody>
      </p:sp>
      <p:sp>
        <p:nvSpPr>
          <p:cNvPr id="34" name="テキスト ボックス 33">
            <a:extLst>
              <a:ext uri="{FF2B5EF4-FFF2-40B4-BE49-F238E27FC236}">
                <a16:creationId xmlns:a16="http://schemas.microsoft.com/office/drawing/2014/main" id="{7C6F6372-BE99-4572-AE5E-231D9E0949BE}"/>
              </a:ext>
            </a:extLst>
          </p:cNvPr>
          <p:cNvSpPr txBox="1"/>
          <p:nvPr/>
        </p:nvSpPr>
        <p:spPr>
          <a:xfrm>
            <a:off x="6396081" y="4304176"/>
            <a:ext cx="2307042" cy="461665"/>
          </a:xfrm>
          <a:prstGeom prst="rect">
            <a:avLst/>
          </a:prstGeom>
          <a:noFill/>
        </p:spPr>
        <p:txBody>
          <a:bodyPr wrap="none" rtlCol="0">
            <a:spAutoFit/>
          </a:bodyPr>
          <a:lstStyle/>
          <a:p>
            <a:r>
              <a:rPr kumimoji="1" lang="en-US" altLang="ja-JP" sz="2400" spc="300" dirty="0">
                <a:solidFill>
                  <a:schemeClr val="bg1"/>
                </a:solidFill>
                <a:latin typeface="HGP創英角ｺﾞｼｯｸUB" panose="020B0900000000000000" pitchFamily="50" charset="-128"/>
                <a:ea typeface="HGP創英角ｺﾞｼｯｸUB" panose="020B0900000000000000" pitchFamily="50" charset="-128"/>
              </a:rPr>
              <a:t>SOS</a:t>
            </a:r>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とサポート</a:t>
            </a:r>
          </a:p>
        </p:txBody>
      </p:sp>
      <p:sp>
        <p:nvSpPr>
          <p:cNvPr id="3" name="思考の吹き出し: 雲形 2">
            <a:extLst>
              <a:ext uri="{FF2B5EF4-FFF2-40B4-BE49-F238E27FC236}">
                <a16:creationId xmlns:a16="http://schemas.microsoft.com/office/drawing/2014/main" id="{2ACC2CB7-2735-4549-93ED-A4355E3671C9}"/>
              </a:ext>
            </a:extLst>
          </p:cNvPr>
          <p:cNvSpPr/>
          <p:nvPr/>
        </p:nvSpPr>
        <p:spPr>
          <a:xfrm>
            <a:off x="7878388" y="278296"/>
            <a:ext cx="3990137" cy="2803185"/>
          </a:xfrm>
          <a:prstGeom prst="cloudCallout">
            <a:avLst>
              <a:gd name="adj1" fmla="val -61969"/>
              <a:gd name="adj2" fmla="val 2350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en-US" altLang="ja-JP" b="1" dirty="0"/>
              <a:t>Google</a:t>
            </a:r>
            <a:r>
              <a:rPr kumimoji="1" lang="ja-JP" altLang="en-US" b="1" dirty="0"/>
              <a:t>ドキュメント</a:t>
            </a:r>
            <a:endParaRPr kumimoji="1" lang="en-US" altLang="ja-JP" b="1" dirty="0"/>
          </a:p>
          <a:p>
            <a:pPr algn="ctr">
              <a:lnSpc>
                <a:spcPct val="150000"/>
              </a:lnSpc>
            </a:pPr>
            <a:r>
              <a:rPr kumimoji="1" lang="ja-JP" altLang="en-US" b="1" dirty="0"/>
              <a:t>こまめなバックアップ</a:t>
            </a:r>
            <a:endParaRPr kumimoji="1" lang="en-US" altLang="ja-JP" b="1" dirty="0"/>
          </a:p>
          <a:p>
            <a:pPr algn="ctr">
              <a:lnSpc>
                <a:spcPct val="150000"/>
              </a:lnSpc>
            </a:pPr>
            <a:r>
              <a:rPr kumimoji="1" lang="ja-JP" altLang="en-US" b="1" dirty="0"/>
              <a:t>参考サイト一覧表</a:t>
            </a:r>
            <a:endParaRPr kumimoji="1" lang="en-US" altLang="ja-JP" b="1" dirty="0"/>
          </a:p>
          <a:p>
            <a:pPr algn="ctr">
              <a:lnSpc>
                <a:spcPct val="150000"/>
              </a:lnSpc>
            </a:pPr>
            <a:r>
              <a:rPr kumimoji="1" lang="ja-JP" altLang="en-US" b="1" dirty="0"/>
              <a:t>全体スケジュール表</a:t>
            </a:r>
            <a:endParaRPr kumimoji="1" lang="en-US" altLang="ja-JP" b="1" dirty="0"/>
          </a:p>
          <a:p>
            <a:pPr algn="ctr">
              <a:lnSpc>
                <a:spcPct val="150000"/>
              </a:lnSpc>
            </a:pPr>
            <a:r>
              <a:rPr kumimoji="1" lang="ja-JP" altLang="en-US" b="1" dirty="0"/>
              <a:t>開発進捗状況表</a:t>
            </a:r>
            <a:endParaRPr kumimoji="1" lang="en-US" altLang="ja-JP" b="1" dirty="0"/>
          </a:p>
        </p:txBody>
      </p:sp>
      <p:sp>
        <p:nvSpPr>
          <p:cNvPr id="35" name="思考の吹き出し: 雲形 34">
            <a:extLst>
              <a:ext uri="{FF2B5EF4-FFF2-40B4-BE49-F238E27FC236}">
                <a16:creationId xmlns:a16="http://schemas.microsoft.com/office/drawing/2014/main" id="{559E28AE-CFDF-44EA-BF09-2A896798EE64}"/>
              </a:ext>
            </a:extLst>
          </p:cNvPr>
          <p:cNvSpPr/>
          <p:nvPr/>
        </p:nvSpPr>
        <p:spPr>
          <a:xfrm>
            <a:off x="323475" y="1172585"/>
            <a:ext cx="3870690" cy="2186634"/>
          </a:xfrm>
          <a:prstGeom prst="cloudCallout">
            <a:avLst>
              <a:gd name="adj1" fmla="val 36985"/>
              <a:gd name="adj2" fmla="val 60335"/>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褒め合う文化</a:t>
            </a:r>
            <a:endParaRPr kumimoji="1" lang="en-US" altLang="ja-JP" b="1" dirty="0"/>
          </a:p>
          <a:p>
            <a:pPr algn="ctr">
              <a:lnSpc>
                <a:spcPct val="150000"/>
              </a:lnSpc>
            </a:pPr>
            <a:r>
              <a:rPr kumimoji="1" lang="ja-JP" altLang="en-US" b="1" dirty="0"/>
              <a:t>話し手と聞き手</a:t>
            </a:r>
            <a:endParaRPr kumimoji="1" lang="en-US" altLang="ja-JP" b="1" dirty="0"/>
          </a:p>
          <a:p>
            <a:pPr algn="ctr">
              <a:lnSpc>
                <a:spcPct val="150000"/>
              </a:lnSpc>
            </a:pPr>
            <a:r>
              <a:rPr kumimoji="1" lang="ja-JP" altLang="en-US" b="1" dirty="0"/>
              <a:t>解釈の相違「０」</a:t>
            </a:r>
            <a:endParaRPr kumimoji="1" lang="en-US" altLang="ja-JP" b="1" dirty="0"/>
          </a:p>
          <a:p>
            <a:pPr algn="ctr">
              <a:lnSpc>
                <a:spcPct val="150000"/>
              </a:lnSpc>
            </a:pPr>
            <a:r>
              <a:rPr kumimoji="1" lang="ja-JP" altLang="en-US" b="1" dirty="0"/>
              <a:t>テンポの良さ</a:t>
            </a:r>
            <a:r>
              <a:rPr kumimoji="1" lang="en-US" altLang="ja-JP" b="1" dirty="0"/>
              <a:t>(PDCA)</a:t>
            </a:r>
          </a:p>
        </p:txBody>
      </p:sp>
      <p:sp>
        <p:nvSpPr>
          <p:cNvPr id="36" name="思考の吹き出し: 雲形 35">
            <a:extLst>
              <a:ext uri="{FF2B5EF4-FFF2-40B4-BE49-F238E27FC236}">
                <a16:creationId xmlns:a16="http://schemas.microsoft.com/office/drawing/2014/main" id="{83D82664-E6E6-47EE-B3C0-FDD856309334}"/>
              </a:ext>
            </a:extLst>
          </p:cNvPr>
          <p:cNvSpPr/>
          <p:nvPr/>
        </p:nvSpPr>
        <p:spPr>
          <a:xfrm>
            <a:off x="9122316" y="4367913"/>
            <a:ext cx="2746209" cy="1750624"/>
          </a:xfrm>
          <a:prstGeom prst="cloudCallout">
            <a:avLst>
              <a:gd name="adj1" fmla="val -62421"/>
              <a:gd name="adj2" fmla="val -36116"/>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責任と思いやり</a:t>
            </a:r>
          </a:p>
        </p:txBody>
      </p:sp>
      <p:pic>
        <p:nvPicPr>
          <p:cNvPr id="38" name="コンテンツ プレースホルダー 3" descr="図形, 円&#10;&#10;自動的に生成された説明">
            <a:extLst>
              <a:ext uri="{FF2B5EF4-FFF2-40B4-BE49-F238E27FC236}">
                <a16:creationId xmlns:a16="http://schemas.microsoft.com/office/drawing/2014/main" id="{FAF66888-0EBF-41EF-821B-B63D29B4C289}"/>
              </a:ext>
            </a:extLst>
          </p:cNvPr>
          <p:cNvPicPr>
            <a:picLocks noGrp="1" noChangeAspect="1"/>
          </p:cNvPicPr>
          <p:nvPr>
            <p:ph idx="1"/>
          </p:nvPr>
        </p:nvPicPr>
        <p:blipFill>
          <a:blip r:embed="rId4">
            <a:biLevel thresh="25000"/>
            <a:extLst>
              <a:ext uri="{BEBA8EAE-BF5A-486C-A8C5-ECC9F3942E4B}">
                <a14:imgProps xmlns:a14="http://schemas.microsoft.com/office/drawing/2010/main">
                  <a14:imgLayer r:embed="rId5">
                    <a14:imgEffect>
                      <a14:colorTemperature colorTemp="7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701483" y="3561599"/>
            <a:ext cx="433751" cy="584884"/>
          </a:xfrm>
          <a:prstGeom prst="ellipse">
            <a:avLst/>
          </a:prstGeom>
          <a:ln>
            <a:noFill/>
          </a:ln>
          <a:effectLst>
            <a:softEdge rad="112500"/>
          </a:effectLst>
        </p:spPr>
      </p:pic>
      <p:sp>
        <p:nvSpPr>
          <p:cNvPr id="37" name="正方形/長方形 36">
            <a:extLst>
              <a:ext uri="{FF2B5EF4-FFF2-40B4-BE49-F238E27FC236}">
                <a16:creationId xmlns:a16="http://schemas.microsoft.com/office/drawing/2014/main" id="{960A79CE-1F1C-4420-88E7-EA7A0F3A7147}"/>
              </a:ext>
            </a:extLst>
          </p:cNvPr>
          <p:cNvSpPr/>
          <p:nvPr/>
        </p:nvSpPr>
        <p:spPr>
          <a:xfrm>
            <a:off x="207741" y="6138207"/>
            <a:ext cx="6196007" cy="2350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F33B1B6-437D-48AC-9562-B2FE67DAB9F7}"/>
              </a:ext>
            </a:extLst>
          </p:cNvPr>
          <p:cNvSpPr/>
          <p:nvPr/>
        </p:nvSpPr>
        <p:spPr>
          <a:xfrm>
            <a:off x="6187039" y="6108852"/>
            <a:ext cx="292706" cy="29270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5461D96C-75D7-49E0-8F34-8069F59BC83B}"/>
              </a:ext>
            </a:extLst>
          </p:cNvPr>
          <p:cNvGrpSpPr/>
          <p:nvPr/>
        </p:nvGrpSpPr>
        <p:grpSpPr>
          <a:xfrm>
            <a:off x="116006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7015E65D-BBD5-44DF-AB46-B7D7FAE0E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2" name="図 41" descr="図形 が含まれている画像&#10;&#10;自動的に生成された説明">
              <a:extLst>
                <a:ext uri="{FF2B5EF4-FFF2-40B4-BE49-F238E27FC236}">
                  <a16:creationId xmlns:a16="http://schemas.microsoft.com/office/drawing/2014/main" id="{9BF190A8-EFA1-48B8-9874-1DA276BD85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1D00681F-8FC5-42B6-9D5D-85BE573E1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1262B5B6-63DE-4CC8-A9B5-B5FF1960D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45" name="図 44">
            <a:extLst>
              <a:ext uri="{FF2B5EF4-FFF2-40B4-BE49-F238E27FC236}">
                <a16:creationId xmlns:a16="http://schemas.microsoft.com/office/drawing/2014/main" id="{FBD1FDD7-C9A6-4EBF-8F20-CD723DEF8408}"/>
              </a:ext>
            </a:extLst>
          </p:cNvPr>
          <p:cNvPicPr>
            <a:picLocks noChangeAspect="1"/>
          </p:cNvPicPr>
          <p:nvPr/>
        </p:nvPicPr>
        <p:blipFill rotWithShape="1">
          <a:blip r:embed="rId7"/>
          <a:srcRect l="21303" b="35731"/>
          <a:stretch/>
        </p:blipFill>
        <p:spPr>
          <a:xfrm>
            <a:off x="200074" y="382179"/>
            <a:ext cx="4295676" cy="658065"/>
          </a:xfrm>
          <a:prstGeom prst="rect">
            <a:avLst/>
          </a:prstGeom>
        </p:spPr>
      </p:pic>
      <p:sp>
        <p:nvSpPr>
          <p:cNvPr id="46" name="テキスト ボックス 45">
            <a:extLst>
              <a:ext uri="{FF2B5EF4-FFF2-40B4-BE49-F238E27FC236}">
                <a16:creationId xmlns:a16="http://schemas.microsoft.com/office/drawing/2014/main" id="{3040BAAE-2319-4E27-8B4B-4FA06CAAD36F}"/>
              </a:ext>
            </a:extLst>
          </p:cNvPr>
          <p:cNvSpPr txBox="1"/>
          <p:nvPr/>
        </p:nvSpPr>
        <p:spPr>
          <a:xfrm>
            <a:off x="1614107" y="449186"/>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チームワーク。</a:t>
            </a:r>
          </a:p>
        </p:txBody>
      </p:sp>
      <p:sp>
        <p:nvSpPr>
          <p:cNvPr id="47" name="テキスト ボックス 46">
            <a:extLst>
              <a:ext uri="{FF2B5EF4-FFF2-40B4-BE49-F238E27FC236}">
                <a16:creationId xmlns:a16="http://schemas.microsoft.com/office/drawing/2014/main" id="{072EFFE9-CEB9-40BA-B5DD-5BC52B0BAE40}"/>
              </a:ext>
            </a:extLst>
          </p:cNvPr>
          <p:cNvSpPr txBox="1"/>
          <p:nvPr/>
        </p:nvSpPr>
        <p:spPr>
          <a:xfrm>
            <a:off x="653053" y="4881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1002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8"/>
                                        </p:tgtEl>
                                        <p:attrNameLst>
                                          <p:attrName>ppt_x</p:attrName>
                                          <p:attrName>ppt_y</p:attrName>
                                        </p:attrNameLst>
                                      </p:cBhvr>
                                    </p:animMotion>
                                    <p:animRot by="1500000">
                                      <p:cBhvr>
                                        <p:cTn id="7" dur="125" fill="hold">
                                          <p:stCondLst>
                                            <p:cond delay="0"/>
                                          </p:stCondLst>
                                        </p:cTn>
                                        <p:tgtEl>
                                          <p:spTgt spid="28"/>
                                        </p:tgtEl>
                                        <p:attrNameLst>
                                          <p:attrName>r</p:attrName>
                                        </p:attrNameLst>
                                      </p:cBhvr>
                                    </p:animRot>
                                    <p:animRot by="-1500000">
                                      <p:cBhvr>
                                        <p:cTn id="8" dur="125" fill="hold">
                                          <p:stCondLst>
                                            <p:cond delay="125"/>
                                          </p:stCondLst>
                                        </p:cTn>
                                        <p:tgtEl>
                                          <p:spTgt spid="28"/>
                                        </p:tgtEl>
                                        <p:attrNameLst>
                                          <p:attrName>r</p:attrName>
                                        </p:attrNameLst>
                                      </p:cBhvr>
                                    </p:animRot>
                                    <p:animRot by="-1500000">
                                      <p:cBhvr>
                                        <p:cTn id="9" dur="125" fill="hold">
                                          <p:stCondLst>
                                            <p:cond delay="250"/>
                                          </p:stCondLst>
                                        </p:cTn>
                                        <p:tgtEl>
                                          <p:spTgt spid="28"/>
                                        </p:tgtEl>
                                        <p:attrNameLst>
                                          <p:attrName>r</p:attrName>
                                        </p:attrNameLst>
                                      </p:cBhvr>
                                    </p:animRot>
                                    <p:animRot by="1500000">
                                      <p:cBhvr>
                                        <p:cTn id="10" dur="125" fill="hold">
                                          <p:stCondLst>
                                            <p:cond delay="375"/>
                                          </p:stCondLst>
                                        </p:cTn>
                                        <p:tgtEl>
                                          <p:spTgt spid="28"/>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0"/>
                                        </p:tgtEl>
                                        <p:attrNameLst>
                                          <p:attrName>ppt_x</p:attrName>
                                          <p:attrName>ppt_y</p:attrName>
                                        </p:attrNameLst>
                                      </p:cBhvr>
                                    </p:animMotion>
                                    <p:animRot by="1500000">
                                      <p:cBhvr>
                                        <p:cTn id="13" dur="125" fill="hold">
                                          <p:stCondLst>
                                            <p:cond delay="0"/>
                                          </p:stCondLst>
                                        </p:cTn>
                                        <p:tgtEl>
                                          <p:spTgt spid="30"/>
                                        </p:tgtEl>
                                        <p:attrNameLst>
                                          <p:attrName>r</p:attrName>
                                        </p:attrNameLst>
                                      </p:cBhvr>
                                    </p:animRot>
                                    <p:animRot by="-1500000">
                                      <p:cBhvr>
                                        <p:cTn id="14" dur="125" fill="hold">
                                          <p:stCondLst>
                                            <p:cond delay="125"/>
                                          </p:stCondLst>
                                        </p:cTn>
                                        <p:tgtEl>
                                          <p:spTgt spid="30"/>
                                        </p:tgtEl>
                                        <p:attrNameLst>
                                          <p:attrName>r</p:attrName>
                                        </p:attrNameLst>
                                      </p:cBhvr>
                                    </p:animRot>
                                    <p:animRot by="-1500000">
                                      <p:cBhvr>
                                        <p:cTn id="15" dur="125" fill="hold">
                                          <p:stCondLst>
                                            <p:cond delay="250"/>
                                          </p:stCondLst>
                                        </p:cTn>
                                        <p:tgtEl>
                                          <p:spTgt spid="30"/>
                                        </p:tgtEl>
                                        <p:attrNameLst>
                                          <p:attrName>r</p:attrName>
                                        </p:attrNameLst>
                                      </p:cBhvr>
                                    </p:animRot>
                                    <p:animRot by="1500000">
                                      <p:cBhvr>
                                        <p:cTn id="16" dur="125" fill="hold">
                                          <p:stCondLst>
                                            <p:cond delay="375"/>
                                          </p:stCondLst>
                                        </p:cTn>
                                        <p:tgtEl>
                                          <p:spTgt spid="30"/>
                                        </p:tgtEl>
                                        <p:attrNameLst>
                                          <p:attrName>r</p:attrName>
                                        </p:attrNameLst>
                                      </p:cBhvr>
                                    </p:animRot>
                                  </p:childTnLst>
                                </p:cTn>
                              </p:par>
                              <p:par>
                                <p:cTn id="17" presetID="34" presetClass="emph" presetSubtype="0" fill="hold" grpId="0" nodeType="with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29"/>
                                        </p:tgtEl>
                                        <p:attrNameLst>
                                          <p:attrName>ppt_x</p:attrName>
                                          <p:attrName>ppt_y</p:attrName>
                                        </p:attrNameLst>
                                      </p:cBhvr>
                                    </p:animMotion>
                                    <p:animRot by="1500000">
                                      <p:cBhvr>
                                        <p:cTn id="19" dur="125" fill="hold">
                                          <p:stCondLst>
                                            <p:cond delay="0"/>
                                          </p:stCondLst>
                                        </p:cTn>
                                        <p:tgtEl>
                                          <p:spTgt spid="29"/>
                                        </p:tgtEl>
                                        <p:attrNameLst>
                                          <p:attrName>r</p:attrName>
                                        </p:attrNameLst>
                                      </p:cBhvr>
                                    </p:animRot>
                                    <p:animRot by="-1500000">
                                      <p:cBhvr>
                                        <p:cTn id="20" dur="125" fill="hold">
                                          <p:stCondLst>
                                            <p:cond delay="125"/>
                                          </p:stCondLst>
                                        </p:cTn>
                                        <p:tgtEl>
                                          <p:spTgt spid="29"/>
                                        </p:tgtEl>
                                        <p:attrNameLst>
                                          <p:attrName>r</p:attrName>
                                        </p:attrNameLst>
                                      </p:cBhvr>
                                    </p:animRot>
                                    <p:animRot by="-1500000">
                                      <p:cBhvr>
                                        <p:cTn id="21" dur="125" fill="hold">
                                          <p:stCondLst>
                                            <p:cond delay="250"/>
                                          </p:stCondLst>
                                        </p:cTn>
                                        <p:tgtEl>
                                          <p:spTgt spid="29"/>
                                        </p:tgtEl>
                                        <p:attrNameLst>
                                          <p:attrName>r</p:attrName>
                                        </p:attrNameLst>
                                      </p:cBhvr>
                                    </p:animRot>
                                    <p:animRot by="1500000">
                                      <p:cBhvr>
                                        <p:cTn id="22" dur="125" fill="hold">
                                          <p:stCondLst>
                                            <p:cond delay="375"/>
                                          </p:stCondLst>
                                        </p:cTn>
                                        <p:tgtEl>
                                          <p:spTgt spid="29"/>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4" presetClass="emph" presetSubtype="0" fill="hold" grpId="0" nodeType="click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31"/>
                                        </p:tgtEl>
                                        <p:attrNameLst>
                                          <p:attrName>ppt_x</p:attrName>
                                          <p:attrName>ppt_y</p:attrName>
                                        </p:attrNameLst>
                                      </p:cBhvr>
                                    </p:animMotion>
                                    <p:animRot by="1500000">
                                      <p:cBhvr>
                                        <p:cTn id="32" dur="125" fill="hold">
                                          <p:stCondLst>
                                            <p:cond delay="0"/>
                                          </p:stCondLst>
                                        </p:cTn>
                                        <p:tgtEl>
                                          <p:spTgt spid="31"/>
                                        </p:tgtEl>
                                        <p:attrNameLst>
                                          <p:attrName>r</p:attrName>
                                        </p:attrNameLst>
                                      </p:cBhvr>
                                    </p:animRot>
                                    <p:animRot by="-1500000">
                                      <p:cBhvr>
                                        <p:cTn id="33" dur="125" fill="hold">
                                          <p:stCondLst>
                                            <p:cond delay="125"/>
                                          </p:stCondLst>
                                        </p:cTn>
                                        <p:tgtEl>
                                          <p:spTgt spid="31"/>
                                        </p:tgtEl>
                                        <p:attrNameLst>
                                          <p:attrName>r</p:attrName>
                                        </p:attrNameLst>
                                      </p:cBhvr>
                                    </p:animRot>
                                    <p:animRot by="-1500000">
                                      <p:cBhvr>
                                        <p:cTn id="34" dur="125" fill="hold">
                                          <p:stCondLst>
                                            <p:cond delay="250"/>
                                          </p:stCondLst>
                                        </p:cTn>
                                        <p:tgtEl>
                                          <p:spTgt spid="31"/>
                                        </p:tgtEl>
                                        <p:attrNameLst>
                                          <p:attrName>r</p:attrName>
                                        </p:attrNameLst>
                                      </p:cBhvr>
                                    </p:animRot>
                                    <p:animRot by="1500000">
                                      <p:cBhvr>
                                        <p:cTn id="35" dur="125" fill="hold">
                                          <p:stCondLst>
                                            <p:cond delay="375"/>
                                          </p:stCondLst>
                                        </p:cTn>
                                        <p:tgtEl>
                                          <p:spTgt spid="31"/>
                                        </p:tgtEl>
                                        <p:attrNameLst>
                                          <p:attrName>r</p:attrName>
                                        </p:attrNameLst>
                                      </p:cBhvr>
                                    </p:animRot>
                                  </p:childTnLst>
                                </p:cTn>
                              </p:par>
                              <p:par>
                                <p:cTn id="36" presetID="34" presetClass="emph" presetSubtype="0" fill="hold" grpId="0" nodeType="withEffect">
                                  <p:stCondLst>
                                    <p:cond delay="0"/>
                                  </p:stCondLst>
                                  <p:iterate type="lt">
                                    <p:tmPct val="10000"/>
                                  </p:iterate>
                                  <p:childTnLst>
                                    <p:animMotion origin="layout" path="M 0.0 0.0 L 0.0 -0.07213" pathEditMode="relative" ptsTypes="">
                                      <p:cBhvr>
                                        <p:cTn id="37" dur="250" accel="50000" decel="50000" autoRev="1" fill="hold">
                                          <p:stCondLst>
                                            <p:cond delay="0"/>
                                          </p:stCondLst>
                                        </p:cTn>
                                        <p:tgtEl>
                                          <p:spTgt spid="32"/>
                                        </p:tgtEl>
                                        <p:attrNameLst>
                                          <p:attrName>ppt_x</p:attrName>
                                          <p:attrName>ppt_y</p:attrName>
                                        </p:attrNameLst>
                                      </p:cBhvr>
                                    </p:animMotion>
                                    <p:animRot by="1500000">
                                      <p:cBhvr>
                                        <p:cTn id="38" dur="125" fill="hold">
                                          <p:stCondLst>
                                            <p:cond delay="0"/>
                                          </p:stCondLst>
                                        </p:cTn>
                                        <p:tgtEl>
                                          <p:spTgt spid="32"/>
                                        </p:tgtEl>
                                        <p:attrNameLst>
                                          <p:attrName>r</p:attrName>
                                        </p:attrNameLst>
                                      </p:cBhvr>
                                    </p:animRot>
                                    <p:animRot by="-1500000">
                                      <p:cBhvr>
                                        <p:cTn id="39" dur="125" fill="hold">
                                          <p:stCondLst>
                                            <p:cond delay="125"/>
                                          </p:stCondLst>
                                        </p:cTn>
                                        <p:tgtEl>
                                          <p:spTgt spid="32"/>
                                        </p:tgtEl>
                                        <p:attrNameLst>
                                          <p:attrName>r</p:attrName>
                                        </p:attrNameLst>
                                      </p:cBhvr>
                                    </p:animRot>
                                    <p:animRot by="-1500000">
                                      <p:cBhvr>
                                        <p:cTn id="40" dur="125" fill="hold">
                                          <p:stCondLst>
                                            <p:cond delay="250"/>
                                          </p:stCondLst>
                                        </p:cTn>
                                        <p:tgtEl>
                                          <p:spTgt spid="32"/>
                                        </p:tgtEl>
                                        <p:attrNameLst>
                                          <p:attrName>r</p:attrName>
                                        </p:attrNameLst>
                                      </p:cBhvr>
                                    </p:animRot>
                                    <p:animRot by="1500000">
                                      <p:cBhvr>
                                        <p:cTn id="41" dur="125" fill="hold">
                                          <p:stCondLst>
                                            <p:cond delay="375"/>
                                          </p:stCondLst>
                                        </p:cTn>
                                        <p:tgtEl>
                                          <p:spTgt spid="32"/>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34" presetClass="emph" presetSubtype="0" fill="hold" grpId="0" nodeType="clickEffect">
                                  <p:stCondLst>
                                    <p:cond delay="0"/>
                                  </p:stCondLst>
                                  <p:iterate type="lt">
                                    <p:tmPct val="10000"/>
                                  </p:iterate>
                                  <p:childTnLst>
                                    <p:animMotion origin="layout" path="M 0.0 0.0 L 0.0 -0.07213" pathEditMode="relative" ptsTypes="">
                                      <p:cBhvr>
                                        <p:cTn id="50" dur="250" accel="50000" decel="50000" autoRev="1" fill="hold">
                                          <p:stCondLst>
                                            <p:cond delay="0"/>
                                          </p:stCondLst>
                                        </p:cTn>
                                        <p:tgtEl>
                                          <p:spTgt spid="33"/>
                                        </p:tgtEl>
                                        <p:attrNameLst>
                                          <p:attrName>ppt_x</p:attrName>
                                          <p:attrName>ppt_y</p:attrName>
                                        </p:attrNameLst>
                                      </p:cBhvr>
                                    </p:animMotion>
                                    <p:animRot by="1500000">
                                      <p:cBhvr>
                                        <p:cTn id="51" dur="125" fill="hold">
                                          <p:stCondLst>
                                            <p:cond delay="0"/>
                                          </p:stCondLst>
                                        </p:cTn>
                                        <p:tgtEl>
                                          <p:spTgt spid="33"/>
                                        </p:tgtEl>
                                        <p:attrNameLst>
                                          <p:attrName>r</p:attrName>
                                        </p:attrNameLst>
                                      </p:cBhvr>
                                    </p:animRot>
                                    <p:animRot by="-1500000">
                                      <p:cBhvr>
                                        <p:cTn id="52" dur="125" fill="hold">
                                          <p:stCondLst>
                                            <p:cond delay="125"/>
                                          </p:stCondLst>
                                        </p:cTn>
                                        <p:tgtEl>
                                          <p:spTgt spid="33"/>
                                        </p:tgtEl>
                                        <p:attrNameLst>
                                          <p:attrName>r</p:attrName>
                                        </p:attrNameLst>
                                      </p:cBhvr>
                                    </p:animRot>
                                    <p:animRot by="-1500000">
                                      <p:cBhvr>
                                        <p:cTn id="53" dur="125" fill="hold">
                                          <p:stCondLst>
                                            <p:cond delay="250"/>
                                          </p:stCondLst>
                                        </p:cTn>
                                        <p:tgtEl>
                                          <p:spTgt spid="33"/>
                                        </p:tgtEl>
                                        <p:attrNameLst>
                                          <p:attrName>r</p:attrName>
                                        </p:attrNameLst>
                                      </p:cBhvr>
                                    </p:animRot>
                                    <p:animRot by="1500000">
                                      <p:cBhvr>
                                        <p:cTn id="54" dur="125" fill="hold">
                                          <p:stCondLst>
                                            <p:cond delay="375"/>
                                          </p:stCondLst>
                                        </p:cTn>
                                        <p:tgtEl>
                                          <p:spTgt spid="33"/>
                                        </p:tgtEl>
                                        <p:attrNameLst>
                                          <p:attrName>r</p:attrName>
                                        </p:attrNameLst>
                                      </p:cBhvr>
                                    </p:animRot>
                                  </p:childTnLst>
                                </p:cTn>
                              </p:par>
                              <p:par>
                                <p:cTn id="55" presetID="34" presetClass="emph" presetSubtype="0" fill="hold" grpId="0" nodeType="withEffect">
                                  <p:stCondLst>
                                    <p:cond delay="0"/>
                                  </p:stCondLst>
                                  <p:iterate type="lt">
                                    <p:tmPct val="10000"/>
                                  </p:iterate>
                                  <p:childTnLst>
                                    <p:animMotion origin="layout" path="M 0.0 0.0 L 0.0 -0.07213" pathEditMode="relative" ptsTypes="">
                                      <p:cBhvr>
                                        <p:cTn id="56" dur="250" accel="50000" decel="50000" autoRev="1" fill="hold">
                                          <p:stCondLst>
                                            <p:cond delay="0"/>
                                          </p:stCondLst>
                                        </p:cTn>
                                        <p:tgtEl>
                                          <p:spTgt spid="34"/>
                                        </p:tgtEl>
                                        <p:attrNameLst>
                                          <p:attrName>ppt_x</p:attrName>
                                          <p:attrName>ppt_y</p:attrName>
                                        </p:attrNameLst>
                                      </p:cBhvr>
                                    </p:animMotion>
                                    <p:animRot by="1500000">
                                      <p:cBhvr>
                                        <p:cTn id="57" dur="125" fill="hold">
                                          <p:stCondLst>
                                            <p:cond delay="0"/>
                                          </p:stCondLst>
                                        </p:cTn>
                                        <p:tgtEl>
                                          <p:spTgt spid="34"/>
                                        </p:tgtEl>
                                        <p:attrNameLst>
                                          <p:attrName>r</p:attrName>
                                        </p:attrNameLst>
                                      </p:cBhvr>
                                    </p:animRot>
                                    <p:animRot by="-1500000">
                                      <p:cBhvr>
                                        <p:cTn id="58" dur="125" fill="hold">
                                          <p:stCondLst>
                                            <p:cond delay="125"/>
                                          </p:stCondLst>
                                        </p:cTn>
                                        <p:tgtEl>
                                          <p:spTgt spid="34"/>
                                        </p:tgtEl>
                                        <p:attrNameLst>
                                          <p:attrName>r</p:attrName>
                                        </p:attrNameLst>
                                      </p:cBhvr>
                                    </p:animRot>
                                    <p:animRot by="-1500000">
                                      <p:cBhvr>
                                        <p:cTn id="59" dur="125" fill="hold">
                                          <p:stCondLst>
                                            <p:cond delay="250"/>
                                          </p:stCondLst>
                                        </p:cTn>
                                        <p:tgtEl>
                                          <p:spTgt spid="34"/>
                                        </p:tgtEl>
                                        <p:attrNameLst>
                                          <p:attrName>r</p:attrName>
                                        </p:attrNameLst>
                                      </p:cBhvr>
                                    </p:animRot>
                                    <p:animRot by="1500000">
                                      <p:cBhvr>
                                        <p:cTn id="60" dur="125" fill="hold">
                                          <p:stCondLst>
                                            <p:cond delay="375"/>
                                          </p:stCondLst>
                                        </p:cTn>
                                        <p:tgtEl>
                                          <p:spTgt spid="34"/>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par>
                                <p:cTn id="66" presetID="10"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 grpId="0" animBg="1"/>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50908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6547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89" y="240645"/>
            <a:ext cx="11748858" cy="5984182"/>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4">
            <a:extLst>
              <a:ext uri="{28A0092B-C50C-407E-A947-70E740481C1C}">
                <a14:useLocalDpi xmlns:a14="http://schemas.microsoft.com/office/drawing/2010/main" val="0"/>
              </a:ext>
            </a:extLst>
          </a:blip>
          <a:srcRect l="25706" t="-1209" r="28981" b="-1"/>
          <a:stretch/>
        </p:blipFill>
        <p:spPr>
          <a:xfrm>
            <a:off x="1249714" y="1063453"/>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193969"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04DD8F7-C57D-4730-A064-017BD1B38C95}"/>
              </a:ext>
            </a:extLst>
          </p:cNvPr>
          <p:cNvSpPr/>
          <p:nvPr/>
        </p:nvSpPr>
        <p:spPr>
          <a:xfrm>
            <a:off x="191118" y="6137398"/>
            <a:ext cx="251792" cy="260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375481" y="613277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871BE3BC-7841-44CD-9ED4-CDE9D3FADE1D}"/>
              </a:ext>
            </a:extLst>
          </p:cNvPr>
          <p:cNvGrpSpPr/>
          <p:nvPr/>
        </p:nvGrpSpPr>
        <p:grpSpPr>
          <a:xfrm>
            <a:off x="11646404" y="6491190"/>
            <a:ext cx="289095" cy="273158"/>
            <a:chOff x="163512" y="2783752"/>
            <a:chExt cx="787049" cy="743661"/>
          </a:xfrm>
        </p:grpSpPr>
        <p:pic>
          <p:nvPicPr>
            <p:cNvPr id="83" name="図 82" descr="図形 が含まれている画像&#10;&#10;自動的に生成された説明">
              <a:extLst>
                <a:ext uri="{FF2B5EF4-FFF2-40B4-BE49-F238E27FC236}">
                  <a16:creationId xmlns:a16="http://schemas.microsoft.com/office/drawing/2014/main" id="{F4985DA6-2BB7-46A5-AD84-73FEA3C29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92AE7529-EE42-4B3A-9AB9-29370082F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5" name="図 84" descr="図形 が含まれている画像&#10;&#10;自動的に生成された説明">
              <a:extLst>
                <a:ext uri="{FF2B5EF4-FFF2-40B4-BE49-F238E27FC236}">
                  <a16:creationId xmlns:a16="http://schemas.microsoft.com/office/drawing/2014/main" id="{32E77FDC-6B75-493D-886C-82A688D49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6" name="図 85" descr="図形 が含まれている画像&#10;&#10;自動的に生成された説明">
              <a:extLst>
                <a:ext uri="{FF2B5EF4-FFF2-40B4-BE49-F238E27FC236}">
                  <a16:creationId xmlns:a16="http://schemas.microsoft.com/office/drawing/2014/main" id="{7A06ECD1-FDDA-46FD-ADA8-5FAEC8395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14" name="正方形/長方形 13">
            <a:extLst>
              <a:ext uri="{FF2B5EF4-FFF2-40B4-BE49-F238E27FC236}">
                <a16:creationId xmlns:a16="http://schemas.microsoft.com/office/drawing/2014/main" id="{91B17625-A4CC-4934-AEDE-2C7BA7C54D01}"/>
              </a:ext>
            </a:extLst>
          </p:cNvPr>
          <p:cNvSpPr/>
          <p:nvPr/>
        </p:nvSpPr>
        <p:spPr>
          <a:xfrm>
            <a:off x="9157252" y="397514"/>
            <a:ext cx="2777695" cy="51955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ja-JP" sz="2000" spc="300" dirty="0">
                <a:solidFill>
                  <a:schemeClr val="tx1"/>
                </a:solidFill>
                <a:latin typeface="HGPｺﾞｼｯｸE" panose="020B0900000000000000" pitchFamily="50" charset="-128"/>
                <a:ea typeface="HGPｺﾞｼｯｸE" panose="020B0900000000000000" pitchFamily="50" charset="-128"/>
              </a:rPr>
              <a:t>※※</a:t>
            </a:r>
            <a:r>
              <a:rPr kumimoji="1" lang="ja-JP" altLang="en-US" sz="2000" spc="300" dirty="0">
                <a:solidFill>
                  <a:schemeClr val="tx1"/>
                </a:solidFill>
                <a:latin typeface="HGPｺﾞｼｯｸE" panose="020B0900000000000000" pitchFamily="50" charset="-128"/>
                <a:ea typeface="HGPｺﾞｼｯｸE" panose="020B0900000000000000" pitchFamily="50" charset="-128"/>
              </a:rPr>
              <a:t>主義</a:t>
            </a:r>
          </a:p>
        </p:txBody>
      </p:sp>
      <p:sp>
        <p:nvSpPr>
          <p:cNvPr id="17" name="楕円 16">
            <a:extLst>
              <a:ext uri="{FF2B5EF4-FFF2-40B4-BE49-F238E27FC236}">
                <a16:creationId xmlns:a16="http://schemas.microsoft.com/office/drawing/2014/main" id="{65FDCA5F-838B-45BA-9E8D-D48443A64326}"/>
              </a:ext>
            </a:extLst>
          </p:cNvPr>
          <p:cNvSpPr/>
          <p:nvPr/>
        </p:nvSpPr>
        <p:spPr>
          <a:xfrm>
            <a:off x="11455339" y="488589"/>
            <a:ext cx="299016" cy="299016"/>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ja-JP" sz="1600" b="1" dirty="0">
                <a:solidFill>
                  <a:schemeClr val="tx1"/>
                </a:solidFill>
                <a:latin typeface="HGPｺﾞｼｯｸE" panose="020B0900000000000000" pitchFamily="50" charset="-128"/>
                <a:ea typeface="HGPｺﾞｼｯｸE" panose="020B0900000000000000" pitchFamily="50" charset="-128"/>
              </a:rPr>
              <a:t>i</a:t>
            </a:r>
            <a:endParaRPr kumimoji="1" lang="ja-JP" altLang="en-US" sz="1600" b="1" dirty="0">
              <a:solidFill>
                <a:schemeClr val="tx1"/>
              </a:solidFill>
              <a:latin typeface="HGPｺﾞｼｯｸE" panose="020B0900000000000000" pitchFamily="50" charset="-128"/>
              <a:ea typeface="HGPｺﾞｼｯｸE" panose="020B0900000000000000" pitchFamily="50" charset="-128"/>
            </a:endParaRPr>
          </a:p>
        </p:txBody>
      </p:sp>
      <p:sp>
        <p:nvSpPr>
          <p:cNvPr id="23" name="正方形/長方形 22">
            <a:extLst>
              <a:ext uri="{FF2B5EF4-FFF2-40B4-BE49-F238E27FC236}">
                <a16:creationId xmlns:a16="http://schemas.microsoft.com/office/drawing/2014/main" id="{2D5F2461-7221-491E-9D0B-55BB59E3D5F1}"/>
              </a:ext>
            </a:extLst>
          </p:cNvPr>
          <p:cNvSpPr/>
          <p:nvPr/>
        </p:nvSpPr>
        <p:spPr>
          <a:xfrm>
            <a:off x="3512457" y="4922634"/>
            <a:ext cx="4843857" cy="1110302"/>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2000" spc="300" dirty="0">
              <a:solidFill>
                <a:schemeClr val="tx1"/>
              </a:solidFill>
              <a:latin typeface="HGPｺﾞｼｯｸE" panose="020B0900000000000000" pitchFamily="50" charset="-128"/>
              <a:ea typeface="HGPｺﾞｼｯｸE" panose="020B0900000000000000" pitchFamily="50" charset="-128"/>
            </a:endParaRPr>
          </a:p>
        </p:txBody>
      </p:sp>
      <p:sp>
        <p:nvSpPr>
          <p:cNvPr id="2" name="テキスト ボックス 1">
            <a:extLst>
              <a:ext uri="{FF2B5EF4-FFF2-40B4-BE49-F238E27FC236}">
                <a16:creationId xmlns:a16="http://schemas.microsoft.com/office/drawing/2014/main" id="{1EF89768-5B4F-4BA7-9BC1-6C6AE19B3190}"/>
              </a:ext>
            </a:extLst>
          </p:cNvPr>
          <p:cNvSpPr txBox="1"/>
          <p:nvPr/>
        </p:nvSpPr>
        <p:spPr>
          <a:xfrm>
            <a:off x="3512457" y="4970363"/>
            <a:ext cx="3821186" cy="369332"/>
          </a:xfrm>
          <a:prstGeom prst="rect">
            <a:avLst/>
          </a:prstGeom>
          <a:noFill/>
        </p:spPr>
        <p:txBody>
          <a:bodyPr wrap="square" rtlCol="0">
            <a:spAutoFit/>
          </a:bodyPr>
          <a:lstStyle/>
          <a:p>
            <a:r>
              <a:rPr kumimoji="1" lang="en-US" altLang="ja-JP" dirty="0">
                <a:solidFill>
                  <a:schemeClr val="bg1"/>
                </a:solidFill>
                <a:latin typeface="BIZ UDゴシック" panose="020B0400000000000000" pitchFamily="49" charset="-128"/>
                <a:ea typeface="BIZ UDゴシック" panose="020B0400000000000000" pitchFamily="49" charset="-128"/>
              </a:rPr>
              <a:t>※※</a:t>
            </a:r>
            <a:r>
              <a:rPr kumimoji="1" lang="ja-JP" altLang="en-US" dirty="0">
                <a:solidFill>
                  <a:schemeClr val="bg1"/>
                </a:solidFill>
                <a:latin typeface="BIZ UDゴシック" panose="020B0400000000000000" pitchFamily="49" charset="-128"/>
                <a:ea typeface="BIZ UDゴシック" panose="020B0400000000000000" pitchFamily="49" charset="-128"/>
              </a:rPr>
              <a:t>主義（</a:t>
            </a:r>
            <a:r>
              <a:rPr kumimoji="1" lang="en-US" altLang="ja-JP" dirty="0">
                <a:solidFill>
                  <a:schemeClr val="bg1"/>
                </a:solidFill>
                <a:latin typeface="BIZ UDゴシック" panose="020B0400000000000000" pitchFamily="49" charset="-128"/>
                <a:ea typeface="BIZ UDゴシック" panose="020B0400000000000000" pitchFamily="49" charset="-128"/>
              </a:rPr>
              <a:t>D5</a:t>
            </a:r>
            <a:r>
              <a:rPr kumimoji="1" lang="ja-JP" altLang="en-US" dirty="0">
                <a:solidFill>
                  <a:schemeClr val="bg1"/>
                </a:solidFill>
                <a:latin typeface="BIZ UDゴシック" panose="020B0400000000000000" pitchFamily="49" charset="-128"/>
                <a:ea typeface="BIZ UDゴシック" panose="020B0400000000000000" pitchFamily="49" charset="-128"/>
              </a:rPr>
              <a:t>）</a:t>
            </a:r>
          </a:p>
        </p:txBody>
      </p:sp>
      <p:sp>
        <p:nvSpPr>
          <p:cNvPr id="25" name="テキスト ボックス 24">
            <a:extLst>
              <a:ext uri="{FF2B5EF4-FFF2-40B4-BE49-F238E27FC236}">
                <a16:creationId xmlns:a16="http://schemas.microsoft.com/office/drawing/2014/main" id="{0B31D563-F858-4A08-8E0B-8C47C0298709}"/>
              </a:ext>
            </a:extLst>
          </p:cNvPr>
          <p:cNvSpPr txBox="1"/>
          <p:nvPr/>
        </p:nvSpPr>
        <p:spPr>
          <a:xfrm>
            <a:off x="7960886" y="4873170"/>
            <a:ext cx="413097" cy="369332"/>
          </a:xfrm>
          <a:prstGeom prst="rect">
            <a:avLst/>
          </a:prstGeom>
          <a:noFill/>
        </p:spPr>
        <p:txBody>
          <a:bodyPr wrap="square" rtlCol="0">
            <a:spAutoFit/>
          </a:bodyPr>
          <a:lstStyle/>
          <a:p>
            <a:r>
              <a:rPr kumimoji="1" lang="en-US" altLang="ja-JP" spc="300" dirty="0">
                <a:solidFill>
                  <a:schemeClr val="bg1"/>
                </a:solidFill>
                <a:latin typeface="HGPｺﾞｼｯｸE" panose="020B0900000000000000" pitchFamily="50" charset="-128"/>
                <a:ea typeface="HGPｺﾞｼｯｸE" panose="020B0900000000000000" pitchFamily="50" charset="-128"/>
              </a:rPr>
              <a:t>×</a:t>
            </a:r>
            <a:endParaRPr kumimoji="1" lang="ja-JP" altLang="en-US" spc="300" dirty="0">
              <a:solidFill>
                <a:schemeClr val="bg1"/>
              </a:solidFill>
              <a:latin typeface="HGPｺﾞｼｯｸE" panose="020B0900000000000000" pitchFamily="50" charset="-128"/>
              <a:ea typeface="HGPｺﾞｼｯｸE" panose="020B0900000000000000" pitchFamily="50" charset="-128"/>
            </a:endParaRPr>
          </a:p>
        </p:txBody>
      </p:sp>
      <p:sp>
        <p:nvSpPr>
          <p:cNvPr id="26" name="テキスト ボックス 25">
            <a:extLst>
              <a:ext uri="{FF2B5EF4-FFF2-40B4-BE49-F238E27FC236}">
                <a16:creationId xmlns:a16="http://schemas.microsoft.com/office/drawing/2014/main" id="{07B88BA9-DBC6-4A0E-8B35-FA33D04627AF}"/>
              </a:ext>
            </a:extLst>
          </p:cNvPr>
          <p:cNvSpPr txBox="1"/>
          <p:nvPr/>
        </p:nvSpPr>
        <p:spPr>
          <a:xfrm>
            <a:off x="3378604" y="5324585"/>
            <a:ext cx="5111561" cy="307777"/>
          </a:xfrm>
          <a:prstGeom prst="rect">
            <a:avLst/>
          </a:prstGeom>
          <a:noFill/>
        </p:spPr>
        <p:txBody>
          <a:bodyPr wrap="square" rtlCol="0">
            <a:spAutoFit/>
          </a:bodyPr>
          <a:lstStyle/>
          <a:p>
            <a:r>
              <a:rPr kumimoji="1" lang="ja-JP" altLang="en-US" sz="1400" spc="-150" dirty="0">
                <a:solidFill>
                  <a:schemeClr val="bg1"/>
                </a:solidFill>
                <a:latin typeface="BIZ UDゴシック" panose="020B0400000000000000" pitchFamily="49" charset="-128"/>
                <a:ea typeface="BIZ UDゴシック" panose="020B0400000000000000" pitchFamily="49" charset="-128"/>
              </a:rPr>
              <a:t>　神部淳之介　栗川大輝　鈴木美玲　野村沙永　羽田雅也　　　</a:t>
            </a:r>
          </a:p>
        </p:txBody>
      </p:sp>
    </p:spTree>
    <p:extLst>
      <p:ext uri="{BB962C8B-B14F-4D97-AF65-F5344CB8AC3E}">
        <p14:creationId xmlns:p14="http://schemas.microsoft.com/office/powerpoint/2010/main" val="3480569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D4A4AA78-5CEE-4F09-B08D-E68FFD88E498}"/>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8CDE2FF6-72B3-4C89-A910-74E037D7E5A6}"/>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3F5C6388-EB1E-4BC0-9C0F-50E86DD293B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3B115290-C4FC-4AD8-8C20-810114F5FE87}"/>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CA70E934-7FB8-4448-ABBD-34D61FEAAD89}"/>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75533C48-4375-4575-90CA-6F4C30A05624}"/>
              </a:ext>
            </a:extLst>
          </p:cNvPr>
          <p:cNvGrpSpPr/>
          <p:nvPr/>
        </p:nvGrpSpPr>
        <p:grpSpPr>
          <a:xfrm>
            <a:off x="50908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B6639BB6-FB41-432F-BE93-95AF320C8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3FE33C2E-8AD3-4D1E-ACF2-41DD9E8EFC5B}"/>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D4CDB664-A564-448A-AE60-FF4D4FE568D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9B22AFC-90C4-4C8E-A76E-AA902A74CC05}"/>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2B84DAB-ED0F-4DCF-9DF8-C4F3C8DD28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DD9E4884-EBD9-4007-A297-E13F98E8EB8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46A7D50B-2BD5-48C8-8471-BE3529D69AFC}"/>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7B7ADB4C-4AB0-42BA-B4E6-97F161545C1C}"/>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四角形: 角を丸くする 22">
            <a:extLst>
              <a:ext uri="{FF2B5EF4-FFF2-40B4-BE49-F238E27FC236}">
                <a16:creationId xmlns:a16="http://schemas.microsoft.com/office/drawing/2014/main" id="{D76602C0-EC79-4EEA-AB2D-852F8768B684}"/>
              </a:ext>
            </a:extLst>
          </p:cNvPr>
          <p:cNvSpPr/>
          <p:nvPr/>
        </p:nvSpPr>
        <p:spPr>
          <a:xfrm>
            <a:off x="644320" y="1321000"/>
            <a:ext cx="10887655" cy="4590924"/>
          </a:xfrm>
          <a:prstGeom prst="roundRect">
            <a:avLst>
              <a:gd name="adj" fmla="val 41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8" name="直線コネクタ 27">
            <a:extLst>
              <a:ext uri="{FF2B5EF4-FFF2-40B4-BE49-F238E27FC236}">
                <a16:creationId xmlns:a16="http://schemas.microsoft.com/office/drawing/2014/main" id="{99E1F9A3-A9E6-4493-AA33-B1A172AA3FDA}"/>
              </a:ext>
            </a:extLst>
          </p:cNvPr>
          <p:cNvCxnSpPr>
            <a:cxnSpLocks/>
          </p:cNvCxnSpPr>
          <p:nvPr/>
        </p:nvCxnSpPr>
        <p:spPr>
          <a:xfrm>
            <a:off x="6134100" y="1413729"/>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56C2EA8-B36B-4E97-9339-CACE3BA8E1F5}"/>
              </a:ext>
            </a:extLst>
          </p:cNvPr>
          <p:cNvCxnSpPr>
            <a:cxnSpLocks/>
          </p:cNvCxnSpPr>
          <p:nvPr/>
        </p:nvCxnSpPr>
        <p:spPr>
          <a:xfrm>
            <a:off x="6127771" y="4591628"/>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5FE7E54-428B-4F29-91FD-1D77CF06AA79}"/>
              </a:ext>
            </a:extLst>
          </p:cNvPr>
          <p:cNvCxnSpPr>
            <a:cxnSpLocks/>
          </p:cNvCxnSpPr>
          <p:nvPr/>
        </p:nvCxnSpPr>
        <p:spPr>
          <a:xfrm>
            <a:off x="716640" y="3561296"/>
            <a:ext cx="4274460"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873A1D5-3829-45E1-9F1C-A081ACF4CDE2}"/>
              </a:ext>
            </a:extLst>
          </p:cNvPr>
          <p:cNvCxnSpPr>
            <a:cxnSpLocks/>
          </p:cNvCxnSpPr>
          <p:nvPr/>
        </p:nvCxnSpPr>
        <p:spPr>
          <a:xfrm>
            <a:off x="7035800" y="3548518"/>
            <a:ext cx="4496175"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48" name="図 47" descr="図形&#10;&#10;低い精度で自動的に生成された説明">
            <a:extLst>
              <a:ext uri="{FF2B5EF4-FFF2-40B4-BE49-F238E27FC236}">
                <a16:creationId xmlns:a16="http://schemas.microsoft.com/office/drawing/2014/main" id="{338C5E1A-8EF1-4429-8D58-7152306C4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4881" y="2164819"/>
            <a:ext cx="1172846" cy="1172846"/>
          </a:xfrm>
          <a:prstGeom prst="rect">
            <a:avLst/>
          </a:prstGeom>
        </p:spPr>
      </p:pic>
      <p:pic>
        <p:nvPicPr>
          <p:cNvPr id="50" name="図 49" descr="図形&#10;&#10;低い精度で自動的に生成された説明">
            <a:extLst>
              <a:ext uri="{FF2B5EF4-FFF2-40B4-BE49-F238E27FC236}">
                <a16:creationId xmlns:a16="http://schemas.microsoft.com/office/drawing/2014/main" id="{C0E0B5B3-5EB5-4C4A-BF61-709BCA8E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8781" y="2227854"/>
            <a:ext cx="1083003" cy="1083003"/>
          </a:xfrm>
          <a:prstGeom prst="rect">
            <a:avLst/>
          </a:prstGeom>
        </p:spPr>
      </p:pic>
      <p:pic>
        <p:nvPicPr>
          <p:cNvPr id="52" name="図 51" descr="図形&#10;&#10;低い精度で自動的に生成された説明">
            <a:extLst>
              <a:ext uri="{FF2B5EF4-FFF2-40B4-BE49-F238E27FC236}">
                <a16:creationId xmlns:a16="http://schemas.microsoft.com/office/drawing/2014/main" id="{93CDF553-76E7-41F2-9ABF-A533CC19DE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4659" y="2237379"/>
            <a:ext cx="1083007" cy="1083007"/>
          </a:xfrm>
          <a:prstGeom prst="rect">
            <a:avLst/>
          </a:prstGeom>
        </p:spPr>
      </p:pic>
      <p:pic>
        <p:nvPicPr>
          <p:cNvPr id="53" name="図 52" descr="図形&#10;&#10;低い精度で自動的に生成された説明">
            <a:extLst>
              <a:ext uri="{FF2B5EF4-FFF2-40B4-BE49-F238E27FC236}">
                <a16:creationId xmlns:a16="http://schemas.microsoft.com/office/drawing/2014/main" id="{F6CE3313-F7F1-456D-8D00-D1556C2A1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523" y="2162388"/>
            <a:ext cx="1172846" cy="1172846"/>
          </a:xfrm>
          <a:prstGeom prst="rect">
            <a:avLst/>
          </a:prstGeom>
        </p:spPr>
      </p:pic>
      <p:pic>
        <p:nvPicPr>
          <p:cNvPr id="54" name="図 53" descr="図形&#10;&#10;低い精度で自動的に生成された説明">
            <a:extLst>
              <a:ext uri="{FF2B5EF4-FFF2-40B4-BE49-F238E27FC236}">
                <a16:creationId xmlns:a16="http://schemas.microsoft.com/office/drawing/2014/main" id="{9E920FB3-DA04-41A8-B22C-1F1D381BB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760" y="2137067"/>
            <a:ext cx="1183836" cy="1183836"/>
          </a:xfrm>
          <a:prstGeom prst="rect">
            <a:avLst/>
          </a:prstGeom>
        </p:spPr>
      </p:pic>
      <p:pic>
        <p:nvPicPr>
          <p:cNvPr id="2052" name="Picture 4" descr="メッセージアプリ(スマホ)のイラストサンプル">
            <a:extLst>
              <a:ext uri="{FF2B5EF4-FFF2-40B4-BE49-F238E27FC236}">
                <a16:creationId xmlns:a16="http://schemas.microsoft.com/office/drawing/2014/main" id="{E9D0B3E9-A153-4281-9F04-5654C440F9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7721" y="4646110"/>
            <a:ext cx="1229704" cy="12297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盛り上がるミーティングのイラストサンプル">
            <a:extLst>
              <a:ext uri="{FF2B5EF4-FFF2-40B4-BE49-F238E27FC236}">
                <a16:creationId xmlns:a16="http://schemas.microsoft.com/office/drawing/2014/main" id="{E14CC2D1-AD33-4831-9150-3ACED6648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6883" y="2088623"/>
            <a:ext cx="1453111" cy="14531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歴史的会談（握手） 01のイラストサンプル">
            <a:extLst>
              <a:ext uri="{FF2B5EF4-FFF2-40B4-BE49-F238E27FC236}">
                <a16:creationId xmlns:a16="http://schemas.microsoft.com/office/drawing/2014/main" id="{0D26FD43-F97F-48CC-9652-9AB862B7DE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4881" y="4224184"/>
            <a:ext cx="1599211" cy="15992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子供の成長(幼児〜小学生)のイラストサンプル">
            <a:extLst>
              <a:ext uri="{FF2B5EF4-FFF2-40B4-BE49-F238E27FC236}">
                <a16:creationId xmlns:a16="http://schemas.microsoft.com/office/drawing/2014/main" id="{C2218DF8-6E78-4AEF-B8AF-6BD760E9B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2974815"/>
            <a:ext cx="984260" cy="9842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子供の成長(幼児〜小学生)のイラストサンプル">
            <a:extLst>
              <a:ext uri="{FF2B5EF4-FFF2-40B4-BE49-F238E27FC236}">
                <a16:creationId xmlns:a16="http://schemas.microsoft.com/office/drawing/2014/main" id="{0002EC46-3179-4434-9683-0F124A4DAF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4174" y="2923181"/>
            <a:ext cx="1026980" cy="1026980"/>
          </a:xfrm>
          <a:prstGeom prst="rect">
            <a:avLst/>
          </a:prstGeom>
          <a:noFill/>
          <a:extLst>
            <a:ext uri="{909E8E84-426E-40DD-AFC4-6F175D3DCCD1}">
              <a14:hiddenFill xmlns:a14="http://schemas.microsoft.com/office/drawing/2010/main">
                <a:solidFill>
                  <a:srgbClr val="FFFFFF"/>
                </a:solidFill>
              </a14:hiddenFill>
            </a:ext>
          </a:extLst>
        </p:spPr>
      </p:pic>
      <p:sp>
        <p:nvSpPr>
          <p:cNvPr id="51" name="正方形/長方形 50">
            <a:extLst>
              <a:ext uri="{FF2B5EF4-FFF2-40B4-BE49-F238E27FC236}">
                <a16:creationId xmlns:a16="http://schemas.microsoft.com/office/drawing/2014/main" id="{ED281684-933F-4328-AEA4-A342F60E405F}"/>
              </a:ext>
            </a:extLst>
          </p:cNvPr>
          <p:cNvSpPr/>
          <p:nvPr/>
        </p:nvSpPr>
        <p:spPr>
          <a:xfrm>
            <a:off x="1796324" y="1769497"/>
            <a:ext cx="2523017" cy="1332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023371D-5599-41C8-8216-A6576B1A013A}"/>
              </a:ext>
            </a:extLst>
          </p:cNvPr>
          <p:cNvSpPr txBox="1"/>
          <p:nvPr/>
        </p:nvSpPr>
        <p:spPr>
          <a:xfrm>
            <a:off x="1401105" y="1547709"/>
            <a:ext cx="3086927"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① みんなの自信がついた</a:t>
            </a:r>
          </a:p>
        </p:txBody>
      </p:sp>
      <p:sp>
        <p:nvSpPr>
          <p:cNvPr id="66" name="正方形/長方形 65">
            <a:extLst>
              <a:ext uri="{FF2B5EF4-FFF2-40B4-BE49-F238E27FC236}">
                <a16:creationId xmlns:a16="http://schemas.microsoft.com/office/drawing/2014/main" id="{DDF3D503-4ACC-4870-A4C4-01D3FF817064}"/>
              </a:ext>
            </a:extLst>
          </p:cNvPr>
          <p:cNvSpPr/>
          <p:nvPr/>
        </p:nvSpPr>
        <p:spPr>
          <a:xfrm>
            <a:off x="7487696" y="1794362"/>
            <a:ext cx="2882580" cy="1370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F88E0CF-3A35-4982-9E2E-2B6AA66D2ADE}"/>
              </a:ext>
            </a:extLst>
          </p:cNvPr>
          <p:cNvSpPr txBox="1"/>
          <p:nvPr/>
        </p:nvSpPr>
        <p:spPr>
          <a:xfrm>
            <a:off x="7084560" y="1569442"/>
            <a:ext cx="346907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② 適材適所　個の力を生かす</a:t>
            </a:r>
          </a:p>
        </p:txBody>
      </p:sp>
      <p:sp>
        <p:nvSpPr>
          <p:cNvPr id="67" name="正方形/長方形 66">
            <a:extLst>
              <a:ext uri="{FF2B5EF4-FFF2-40B4-BE49-F238E27FC236}">
                <a16:creationId xmlns:a16="http://schemas.microsoft.com/office/drawing/2014/main" id="{94CDDD1E-BD45-4A5C-BE30-8C7D2F1C0AF6}"/>
              </a:ext>
            </a:extLst>
          </p:cNvPr>
          <p:cNvSpPr/>
          <p:nvPr/>
        </p:nvSpPr>
        <p:spPr>
          <a:xfrm>
            <a:off x="1567268" y="3940172"/>
            <a:ext cx="2966317" cy="1621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正方形/長方形 67">
            <a:extLst>
              <a:ext uri="{FF2B5EF4-FFF2-40B4-BE49-F238E27FC236}">
                <a16:creationId xmlns:a16="http://schemas.microsoft.com/office/drawing/2014/main" id="{45546878-F40F-4478-912C-7C3BC6AAE97C}"/>
              </a:ext>
            </a:extLst>
          </p:cNvPr>
          <p:cNvSpPr/>
          <p:nvPr/>
        </p:nvSpPr>
        <p:spPr>
          <a:xfrm>
            <a:off x="1578905" y="4280039"/>
            <a:ext cx="2226589" cy="1582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テキスト ボックス 43">
            <a:extLst>
              <a:ext uri="{FF2B5EF4-FFF2-40B4-BE49-F238E27FC236}">
                <a16:creationId xmlns:a16="http://schemas.microsoft.com/office/drawing/2014/main" id="{EFECC3C5-49EE-44BB-B540-1A3FAE1A4209}"/>
              </a:ext>
            </a:extLst>
          </p:cNvPr>
          <p:cNvSpPr txBox="1"/>
          <p:nvPr/>
        </p:nvSpPr>
        <p:spPr>
          <a:xfrm>
            <a:off x="1121561" y="3735028"/>
            <a:ext cx="3646014"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③ お互いを尊重し、メンバーを </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en-US" altLang="ja-JP" sz="2000" dirty="0">
                <a:latin typeface="HGP創英角ｺﾞｼｯｸUB" panose="020B0900000000000000" pitchFamily="50" charset="-128"/>
                <a:ea typeface="HGP創英角ｺﾞｼｯｸUB" panose="020B0900000000000000" pitchFamily="50" charset="-128"/>
              </a:rPr>
              <a:t>    </a:t>
            </a:r>
            <a:r>
              <a:rPr kumimoji="1" lang="ja-JP" altLang="en-US" sz="2000" dirty="0">
                <a:latin typeface="HGP創英角ｺﾞｼｯｸUB" panose="020B0900000000000000" pitchFamily="50" charset="-128"/>
                <a:ea typeface="HGP創英角ｺﾞｼｯｸUB" panose="020B0900000000000000" pitchFamily="50" charset="-128"/>
              </a:rPr>
              <a:t>気遣えるようになった</a:t>
            </a:r>
            <a:endParaRPr kumimoji="1" lang="en-US" altLang="ja-JP" sz="2000" dirty="0">
              <a:latin typeface="HGP創英角ｺﾞｼｯｸUB" panose="020B0900000000000000" pitchFamily="50" charset="-128"/>
              <a:ea typeface="HGP創英角ｺﾞｼｯｸUB" panose="020B0900000000000000" pitchFamily="50" charset="-128"/>
            </a:endParaRPr>
          </a:p>
        </p:txBody>
      </p:sp>
      <p:sp>
        <p:nvSpPr>
          <p:cNvPr id="69" name="正方形/長方形 68">
            <a:extLst>
              <a:ext uri="{FF2B5EF4-FFF2-40B4-BE49-F238E27FC236}">
                <a16:creationId xmlns:a16="http://schemas.microsoft.com/office/drawing/2014/main" id="{0187480A-180A-4877-8B92-8EAD269CA04B}"/>
              </a:ext>
            </a:extLst>
          </p:cNvPr>
          <p:cNvSpPr/>
          <p:nvPr/>
        </p:nvSpPr>
        <p:spPr>
          <a:xfrm>
            <a:off x="7337339" y="4021240"/>
            <a:ext cx="3678864" cy="1316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正方形/長方形 69">
            <a:extLst>
              <a:ext uri="{FF2B5EF4-FFF2-40B4-BE49-F238E27FC236}">
                <a16:creationId xmlns:a16="http://schemas.microsoft.com/office/drawing/2014/main" id="{ED668B1F-25E0-453A-ACDB-289837F4C11F}"/>
              </a:ext>
            </a:extLst>
          </p:cNvPr>
          <p:cNvSpPr/>
          <p:nvPr/>
        </p:nvSpPr>
        <p:spPr>
          <a:xfrm>
            <a:off x="7337339" y="4371234"/>
            <a:ext cx="4020410" cy="1302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テキスト ボックス 40">
            <a:extLst>
              <a:ext uri="{FF2B5EF4-FFF2-40B4-BE49-F238E27FC236}">
                <a16:creationId xmlns:a16="http://schemas.microsoft.com/office/drawing/2014/main" id="{26090E5B-5930-4874-B61A-9992133D094D}"/>
              </a:ext>
            </a:extLst>
          </p:cNvPr>
          <p:cNvSpPr txBox="1"/>
          <p:nvPr/>
        </p:nvSpPr>
        <p:spPr>
          <a:xfrm>
            <a:off x="6910714" y="3813143"/>
            <a:ext cx="4696107"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④ </a:t>
            </a:r>
            <a:r>
              <a:rPr kumimoji="1" lang="en-US" altLang="ja-JP" sz="2000" dirty="0">
                <a:latin typeface="HGP創英角ｺﾞｼｯｸUB" panose="020B0900000000000000" pitchFamily="50" charset="-128"/>
                <a:ea typeface="HGP創英角ｺﾞｼｯｸUB" panose="020B0900000000000000" pitchFamily="50" charset="-128"/>
              </a:rPr>
              <a:t>LINE</a:t>
            </a:r>
            <a:r>
              <a:rPr kumimoji="1" lang="ja-JP" altLang="en-US" sz="2000" dirty="0">
                <a:latin typeface="HGP創英角ｺﾞｼｯｸUB" panose="020B0900000000000000" pitchFamily="50" charset="-128"/>
                <a:ea typeface="HGP創英角ｺﾞｼｯｸUB" panose="020B0900000000000000" pitchFamily="50" charset="-128"/>
              </a:rPr>
              <a:t>グループでこまめに連絡を取り、</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ja-JP" altLang="en-US" sz="2000" dirty="0">
                <a:latin typeface="HGP創英角ｺﾞｼｯｸUB" panose="020B0900000000000000" pitchFamily="50" charset="-128"/>
                <a:ea typeface="HGP創英角ｺﾞｼｯｸUB" panose="020B0900000000000000" pitchFamily="50" charset="-128"/>
              </a:rPr>
              <a:t>　　親睦を深め話しやすい雰囲気になった</a:t>
            </a:r>
          </a:p>
        </p:txBody>
      </p:sp>
      <p:sp>
        <p:nvSpPr>
          <p:cNvPr id="46" name="正方形/長方形 45">
            <a:extLst>
              <a:ext uri="{FF2B5EF4-FFF2-40B4-BE49-F238E27FC236}">
                <a16:creationId xmlns:a16="http://schemas.microsoft.com/office/drawing/2014/main" id="{F1349735-84A1-422C-BF7A-5169A5D8F28F}"/>
              </a:ext>
            </a:extLst>
          </p:cNvPr>
          <p:cNvSpPr/>
          <p:nvPr/>
        </p:nvSpPr>
        <p:spPr>
          <a:xfrm>
            <a:off x="200074" y="6153435"/>
            <a:ext cx="6548978" cy="2059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C7A055D5-68D7-47BB-A9F2-C49C5DB1C65C}"/>
              </a:ext>
            </a:extLst>
          </p:cNvPr>
          <p:cNvSpPr/>
          <p:nvPr/>
        </p:nvSpPr>
        <p:spPr>
          <a:xfrm>
            <a:off x="6725159" y="6121254"/>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DBD6248E-914B-4786-AF5B-2F58269D9761}"/>
              </a:ext>
            </a:extLst>
          </p:cNvPr>
          <p:cNvPicPr>
            <a:picLocks noChangeAspect="1"/>
          </p:cNvPicPr>
          <p:nvPr/>
        </p:nvPicPr>
        <p:blipFill rotWithShape="1">
          <a:blip r:embed="rId11"/>
          <a:srcRect l="21303" b="35731"/>
          <a:stretch/>
        </p:blipFill>
        <p:spPr>
          <a:xfrm>
            <a:off x="192356" y="380934"/>
            <a:ext cx="4295676" cy="658065"/>
          </a:xfrm>
          <a:prstGeom prst="rect">
            <a:avLst/>
          </a:prstGeom>
        </p:spPr>
      </p:pic>
      <p:sp>
        <p:nvSpPr>
          <p:cNvPr id="55" name="テキスト ボックス 54">
            <a:extLst>
              <a:ext uri="{FF2B5EF4-FFF2-40B4-BE49-F238E27FC236}">
                <a16:creationId xmlns:a16="http://schemas.microsoft.com/office/drawing/2014/main" id="{47EC5F0C-28DB-4305-90AB-521E25AC21C5}"/>
              </a:ext>
            </a:extLst>
          </p:cNvPr>
          <p:cNvSpPr txBox="1"/>
          <p:nvPr/>
        </p:nvSpPr>
        <p:spPr>
          <a:xfrm>
            <a:off x="1614107" y="449186"/>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グループの成長。</a:t>
            </a:r>
          </a:p>
        </p:txBody>
      </p:sp>
      <p:sp>
        <p:nvSpPr>
          <p:cNvPr id="56" name="テキスト ボックス 55">
            <a:extLst>
              <a:ext uri="{FF2B5EF4-FFF2-40B4-BE49-F238E27FC236}">
                <a16:creationId xmlns:a16="http://schemas.microsoft.com/office/drawing/2014/main" id="{09F3F0BF-6087-451A-9308-436DC70ACE62}"/>
              </a:ext>
            </a:extLst>
          </p:cNvPr>
          <p:cNvSpPr txBox="1"/>
          <p:nvPr/>
        </p:nvSpPr>
        <p:spPr>
          <a:xfrm>
            <a:off x="653053" y="4881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grpSp>
        <p:nvGrpSpPr>
          <p:cNvPr id="57" name="グループ化 56">
            <a:extLst>
              <a:ext uri="{FF2B5EF4-FFF2-40B4-BE49-F238E27FC236}">
                <a16:creationId xmlns:a16="http://schemas.microsoft.com/office/drawing/2014/main" id="{87C76F2B-2FBB-46B0-AEF3-DF3AF58DFBBE}"/>
              </a:ext>
            </a:extLst>
          </p:cNvPr>
          <p:cNvGrpSpPr/>
          <p:nvPr/>
        </p:nvGrpSpPr>
        <p:grpSpPr>
          <a:xfrm>
            <a:off x="11587984" y="6481005"/>
            <a:ext cx="289095" cy="273158"/>
            <a:chOff x="163512" y="2783752"/>
            <a:chExt cx="787049" cy="743661"/>
          </a:xfrm>
        </p:grpSpPr>
        <p:pic>
          <p:nvPicPr>
            <p:cNvPr id="58" name="図 57" descr="図形 が含まれている画像&#10;&#10;自動的に生成された説明">
              <a:extLst>
                <a:ext uri="{FF2B5EF4-FFF2-40B4-BE49-F238E27FC236}">
                  <a16:creationId xmlns:a16="http://schemas.microsoft.com/office/drawing/2014/main" id="{C4E0DC21-48EE-4CCA-9B15-2344D123EB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37AEF80F-4E4E-4982-B200-3C24C9AB01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0" name="図 59" descr="図形 が含まれている画像&#10;&#10;自動的に生成された説明">
              <a:extLst>
                <a:ext uri="{FF2B5EF4-FFF2-40B4-BE49-F238E27FC236}">
                  <a16:creationId xmlns:a16="http://schemas.microsoft.com/office/drawing/2014/main" id="{FF5F09FE-958A-4F58-B32C-AC0F7DA9D1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1" name="図 60" descr="図形 が含まれている画像&#10;&#10;自動的に生成された説明">
              <a:extLst>
                <a:ext uri="{FF2B5EF4-FFF2-40B4-BE49-F238E27FC236}">
                  <a16:creationId xmlns:a16="http://schemas.microsoft.com/office/drawing/2014/main" id="{4089F934-D644-4ABA-AF8C-39A0AF3BB9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8497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nodeType="withEffect">
                                  <p:stCondLst>
                                    <p:cond delay="0"/>
                                  </p:stCondLst>
                                  <p:childTnLst>
                                    <p:set>
                                      <p:cBhvr>
                                        <p:cTn id="29" dur="1" fill="hold">
                                          <p:stCondLst>
                                            <p:cond delay="0"/>
                                          </p:stCondLst>
                                        </p:cTn>
                                        <p:tgtEl>
                                          <p:spTgt spid="2054"/>
                                        </p:tgtEl>
                                        <p:attrNameLst>
                                          <p:attrName>style.visibility</p:attrName>
                                        </p:attrNameLst>
                                      </p:cBhvr>
                                      <p:to>
                                        <p:strVal val="visible"/>
                                      </p:to>
                                    </p:set>
                                    <p:animEffect transition="in" filter="fade">
                                      <p:cBhvr>
                                        <p:cTn id="30" dur="500"/>
                                        <p:tgtEl>
                                          <p:spTgt spid="205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nodeType="withEffect">
                                  <p:stCondLst>
                                    <p:cond delay="0"/>
                                  </p:stCondLst>
                                  <p:childTnLst>
                                    <p:set>
                                      <p:cBhvr>
                                        <p:cTn id="37" dur="1" fill="hold">
                                          <p:stCondLst>
                                            <p:cond delay="0"/>
                                          </p:stCondLst>
                                        </p:cTn>
                                        <p:tgtEl>
                                          <p:spTgt spid="2056"/>
                                        </p:tgtEl>
                                        <p:attrNameLst>
                                          <p:attrName>style.visibility</p:attrName>
                                        </p:attrNameLst>
                                      </p:cBhvr>
                                      <p:to>
                                        <p:strVal val="visible"/>
                                      </p:to>
                                    </p:set>
                                    <p:animEffect transition="in" filter="fade">
                                      <p:cBhvr>
                                        <p:cTn id="38" dur="500"/>
                                        <p:tgtEl>
                                          <p:spTgt spid="205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3" grpId="0"/>
      <p:bldP spid="44"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50908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6547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130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0682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016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7349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7674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1242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46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70517"/>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8301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03949" y="2502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09062" y="31637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0326" y="491834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091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1375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709700" y="1201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1745654" y="3786844"/>
            <a:ext cx="9023946" cy="1350465"/>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185358" y="3936452"/>
            <a:ext cx="3896498"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647766" y="396775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05</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C55B9087-A322-443D-92D7-F547B6BBE02D}"/>
              </a:ext>
            </a:extLst>
          </p:cNvPr>
          <p:cNvSpPr/>
          <p:nvPr/>
        </p:nvSpPr>
        <p:spPr>
          <a:xfrm>
            <a:off x="214879" y="6122346"/>
            <a:ext cx="7042263" cy="2370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7102038" y="6073400"/>
            <a:ext cx="316771" cy="31677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2FE97E3B-6200-4B78-8A50-86AF94AC033B}"/>
              </a:ext>
            </a:extLst>
          </p:cNvPr>
          <p:cNvGrpSpPr/>
          <p:nvPr/>
        </p:nvGrpSpPr>
        <p:grpSpPr>
          <a:xfrm>
            <a:off x="11600684" y="6481005"/>
            <a:ext cx="289095" cy="273158"/>
            <a:chOff x="163512" y="2783752"/>
            <a:chExt cx="787049" cy="743661"/>
          </a:xfrm>
        </p:grpSpPr>
        <p:pic>
          <p:nvPicPr>
            <p:cNvPr id="13" name="図 12" descr="図形 が含まれている画像&#10;&#10;自動的に生成された説明">
              <a:extLst>
                <a:ext uri="{FF2B5EF4-FFF2-40B4-BE49-F238E27FC236}">
                  <a16:creationId xmlns:a16="http://schemas.microsoft.com/office/drawing/2014/main" id="{2BDEC3A5-42A5-40B0-BDD7-6CD78B5D2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8" name="図 77" descr="図形 が含まれている画像&#10;&#10;自動的に生成された説明">
              <a:extLst>
                <a:ext uri="{FF2B5EF4-FFF2-40B4-BE49-F238E27FC236}">
                  <a16:creationId xmlns:a16="http://schemas.microsoft.com/office/drawing/2014/main" id="{53807161-DC1E-482B-B23C-6833532B2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D8443C65-1FB3-4804-9016-B54B4F3B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87DF20E0-E326-4530-8CCE-7896432FE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22530" name="Picture 2" descr="仮想通貨風呂（大儲け）のイラストサンプル">
            <a:extLst>
              <a:ext uri="{FF2B5EF4-FFF2-40B4-BE49-F238E27FC236}">
                <a16:creationId xmlns:a16="http://schemas.microsoft.com/office/drawing/2014/main" id="{8F36148C-E280-44B7-BE77-7F6580889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64" y="4597330"/>
            <a:ext cx="1695486" cy="169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903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109882"/>
              <a:ext cx="11794435" cy="2313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5044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96174" y="970489"/>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151801" y="1234891"/>
            <a:ext cx="128716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ＤＢＡ</a:t>
            </a:r>
          </a:p>
        </p:txBody>
      </p:sp>
      <p:grpSp>
        <p:nvGrpSpPr>
          <p:cNvPr id="24" name="グループ化 23">
            <a:extLst>
              <a:ext uri="{FF2B5EF4-FFF2-40B4-BE49-F238E27FC236}">
                <a16:creationId xmlns:a16="http://schemas.microsoft.com/office/drawing/2014/main" id="{F3E2AE39-B318-4570-8C66-3D0BC4EEAC94}"/>
              </a:ext>
            </a:extLst>
          </p:cNvPr>
          <p:cNvGrpSpPr/>
          <p:nvPr/>
        </p:nvGrpSpPr>
        <p:grpSpPr>
          <a:xfrm>
            <a:off x="6886203" y="2496846"/>
            <a:ext cx="3853967" cy="1021635"/>
            <a:chOff x="6782768" y="2514880"/>
            <a:chExt cx="3853967" cy="1021635"/>
          </a:xfrm>
        </p:grpSpPr>
        <p:grpSp>
          <p:nvGrpSpPr>
            <p:cNvPr id="188" name="グループ化 187">
              <a:extLst>
                <a:ext uri="{FF2B5EF4-FFF2-40B4-BE49-F238E27FC236}">
                  <a16:creationId xmlns:a16="http://schemas.microsoft.com/office/drawing/2014/main" id="{67A18E37-C418-43F5-9D20-7AEDFE169857}"/>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22" name="グループ化 21">
            <a:extLst>
              <a:ext uri="{FF2B5EF4-FFF2-40B4-BE49-F238E27FC236}">
                <a16:creationId xmlns:a16="http://schemas.microsoft.com/office/drawing/2014/main" id="{4870F655-A1C1-4A99-AE32-3DDC486D7CB7}"/>
              </a:ext>
            </a:extLst>
          </p:cNvPr>
          <p:cNvGrpSpPr/>
          <p:nvPr/>
        </p:nvGrpSpPr>
        <p:grpSpPr>
          <a:xfrm>
            <a:off x="7319936" y="4084499"/>
            <a:ext cx="3853967" cy="1021635"/>
            <a:chOff x="7174408" y="4088984"/>
            <a:chExt cx="3853967" cy="1021635"/>
          </a:xfrm>
        </p:grpSpPr>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3305" y="4356238"/>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grpSp>
        <p:nvGrpSpPr>
          <p:cNvPr id="4" name="グループ化 3">
            <a:extLst>
              <a:ext uri="{FF2B5EF4-FFF2-40B4-BE49-F238E27FC236}">
                <a16:creationId xmlns:a16="http://schemas.microsoft.com/office/drawing/2014/main" id="{78B34C50-0C4F-4CF3-BDA5-2A44AC7F6E74}"/>
              </a:ext>
            </a:extLst>
          </p:cNvPr>
          <p:cNvGrpSpPr/>
          <p:nvPr/>
        </p:nvGrpSpPr>
        <p:grpSpPr>
          <a:xfrm>
            <a:off x="1335589" y="1075447"/>
            <a:ext cx="3245261" cy="4792333"/>
            <a:chOff x="1324063" y="1076538"/>
            <a:chExt cx="3245261" cy="4792333"/>
          </a:xfrm>
        </p:grpSpPr>
        <p:grpSp>
          <p:nvGrpSpPr>
            <p:cNvPr id="3" name="グループ化 2">
              <a:extLst>
                <a:ext uri="{FF2B5EF4-FFF2-40B4-BE49-F238E27FC236}">
                  <a16:creationId xmlns:a16="http://schemas.microsoft.com/office/drawing/2014/main" id="{0CADF619-85ED-4258-BB33-510860933772}"/>
                </a:ext>
              </a:extLst>
            </p:cNvPr>
            <p:cNvGrpSpPr/>
            <p:nvPr/>
          </p:nvGrpSpPr>
          <p:grpSpPr>
            <a:xfrm>
              <a:off x="1324063" y="1076538"/>
              <a:ext cx="3245261" cy="4792333"/>
              <a:chOff x="1324063" y="1076538"/>
              <a:chExt cx="3245261" cy="4792333"/>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324063" y="1076538"/>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8719" y="2294133"/>
                <a:ext cx="1851467" cy="1851467"/>
              </a:xfrm>
              <a:prstGeom prst="rect">
                <a:avLst/>
              </a:prstGeom>
            </p:spPr>
          </p:pic>
        </p:grpSp>
        <p:sp>
          <p:nvSpPr>
            <p:cNvPr id="176" name="テキスト ボックス 175">
              <a:extLst>
                <a:ext uri="{FF2B5EF4-FFF2-40B4-BE49-F238E27FC236}">
                  <a16:creationId xmlns:a16="http://schemas.microsoft.com/office/drawing/2014/main" id="{463FC62A-DA2D-421B-B2F3-FCE2D4491803}"/>
                </a:ext>
              </a:extLst>
            </p:cNvPr>
            <p:cNvSpPr txBox="1"/>
            <p:nvPr/>
          </p:nvSpPr>
          <p:spPr>
            <a:xfrm>
              <a:off x="2025748" y="4367553"/>
              <a:ext cx="2280423"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神部 淳之介</a:t>
              </a:r>
            </a:p>
          </p:txBody>
        </p:sp>
      </p:grpSp>
      <p:sp>
        <p:nvSpPr>
          <p:cNvPr id="178" name="タイトル 1">
            <a:extLst>
              <a:ext uri="{FF2B5EF4-FFF2-40B4-BE49-F238E27FC236}">
                <a16:creationId xmlns:a16="http://schemas.microsoft.com/office/drawing/2014/main" id="{59C98167-F83A-4514-A6E9-0C82E772C9C2}"/>
              </a:ext>
            </a:extLst>
          </p:cNvPr>
          <p:cNvSpPr txBox="1">
            <a:spLocks/>
          </p:cNvSpPr>
          <p:nvPr/>
        </p:nvSpPr>
        <p:spPr>
          <a:xfrm>
            <a:off x="8255421" y="3510856"/>
            <a:ext cx="2335477" cy="505307"/>
          </a:xfrm>
          <a:prstGeom prst="rect">
            <a:avLst/>
          </a:prstGeom>
          <a:noFill/>
        </p:spPr>
        <p:txBody>
          <a:bodyPr lIns="109728" tIns="109728" rIns="109728" bIns="91440" anchor="ctr">
            <a:normAutofit fontScale="90000" lnSpcReduction="200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初めての</a:t>
            </a:r>
            <a:r>
              <a:rPr kumimoji="1" lang="en-US" altLang="ja-JP"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API</a:t>
            </a:r>
            <a:endParaRPr kumimoji="1" lang="ja-JP" altLang="en-US"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9" name="タイトル 1">
            <a:extLst>
              <a:ext uri="{FF2B5EF4-FFF2-40B4-BE49-F238E27FC236}">
                <a16:creationId xmlns:a16="http://schemas.microsoft.com/office/drawing/2014/main" id="{82610E24-56E1-4020-A842-BBBF2D9297E4}"/>
              </a:ext>
            </a:extLst>
          </p:cNvPr>
          <p:cNvSpPr txBox="1">
            <a:spLocks/>
          </p:cNvSpPr>
          <p:nvPr/>
        </p:nvSpPr>
        <p:spPr>
          <a:xfrm>
            <a:off x="8288979" y="4955687"/>
            <a:ext cx="3299005" cy="1021532"/>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自分以外の人が書いた</a:t>
            </a:r>
            <a:endParaRPr kumimoji="1" lang="en-US" altLang="ja-JP"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コードを読めた </a:t>
            </a:r>
            <a:endParaRPr kumimoji="1" lang="ja-JP" altLang="en-US" sz="24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80" name="正方形/長方形 179">
            <a:extLst>
              <a:ext uri="{FF2B5EF4-FFF2-40B4-BE49-F238E27FC236}">
                <a16:creationId xmlns:a16="http://schemas.microsoft.com/office/drawing/2014/main" id="{4324DD63-FCB2-494B-BBDB-A66AC06771DA}"/>
              </a:ext>
            </a:extLst>
          </p:cNvPr>
          <p:cNvSpPr/>
          <p:nvPr/>
        </p:nvSpPr>
        <p:spPr>
          <a:xfrm>
            <a:off x="221734" y="6109326"/>
            <a:ext cx="7686099" cy="233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7798055" y="607257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527B8EA6-A469-4DA3-9FBD-0F3EC92187D5}"/>
              </a:ext>
            </a:extLst>
          </p:cNvPr>
          <p:cNvPicPr>
            <a:picLocks noChangeAspect="1"/>
          </p:cNvPicPr>
          <p:nvPr/>
        </p:nvPicPr>
        <p:blipFill rotWithShape="1">
          <a:blip r:embed="rId8"/>
          <a:srcRect l="26394" b="32448"/>
          <a:stretch/>
        </p:blipFill>
        <p:spPr>
          <a:xfrm>
            <a:off x="195229" y="304499"/>
            <a:ext cx="4110942" cy="584346"/>
          </a:xfrm>
          <a:prstGeom prst="rect">
            <a:avLst/>
          </a:prstGeom>
        </p:spPr>
      </p:pic>
      <p:sp>
        <p:nvSpPr>
          <p:cNvPr id="182" name="テキスト ボックス 181">
            <a:extLst>
              <a:ext uri="{FF2B5EF4-FFF2-40B4-BE49-F238E27FC236}">
                <a16:creationId xmlns:a16="http://schemas.microsoft.com/office/drawing/2014/main" id="{23394F2E-0E43-42CF-BD32-4CB3065E729C}"/>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7" name="テキスト ボックス 186">
            <a:extLst>
              <a:ext uri="{FF2B5EF4-FFF2-40B4-BE49-F238E27FC236}">
                <a16:creationId xmlns:a16="http://schemas.microsoft.com/office/drawing/2014/main" id="{AD8C3272-3332-4933-B156-5B2ECBD66596}"/>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2" name="グループ化 191">
            <a:extLst>
              <a:ext uri="{FF2B5EF4-FFF2-40B4-BE49-F238E27FC236}">
                <a16:creationId xmlns:a16="http://schemas.microsoft.com/office/drawing/2014/main" id="{33835F94-A580-4E3F-85B8-ACC5C66D482F}"/>
              </a:ext>
            </a:extLst>
          </p:cNvPr>
          <p:cNvGrpSpPr/>
          <p:nvPr/>
        </p:nvGrpSpPr>
        <p:grpSpPr>
          <a:xfrm>
            <a:off x="11587984" y="6481005"/>
            <a:ext cx="289095" cy="273158"/>
            <a:chOff x="163512" y="2783752"/>
            <a:chExt cx="787049" cy="743661"/>
          </a:xfrm>
        </p:grpSpPr>
        <p:pic>
          <p:nvPicPr>
            <p:cNvPr id="193" name="図 192" descr="図形 が含まれている画像&#10;&#10;自動的に生成された説明">
              <a:extLst>
                <a:ext uri="{FF2B5EF4-FFF2-40B4-BE49-F238E27FC236}">
                  <a16:creationId xmlns:a16="http://schemas.microsoft.com/office/drawing/2014/main" id="{D40095B4-F190-4E06-84C8-BA69777730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12520C62-2F17-48A1-A9A5-B7184D9EBD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7DFD2C48-FE21-475D-94F9-0C2A1F6CFC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3354C260-8BD6-4F4F-A2D8-D56C37CB14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032413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9" y="6114654"/>
              <a:ext cx="11781582" cy="2357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343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 name="グループ化 2">
            <a:extLst>
              <a:ext uri="{FF2B5EF4-FFF2-40B4-BE49-F238E27FC236}">
                <a16:creationId xmlns:a16="http://schemas.microsoft.com/office/drawing/2014/main" id="{629DF3E2-84D9-4161-9D57-C472EE693180}"/>
              </a:ext>
            </a:extLst>
          </p:cNvPr>
          <p:cNvGrpSpPr/>
          <p:nvPr/>
        </p:nvGrpSpPr>
        <p:grpSpPr>
          <a:xfrm>
            <a:off x="1363217" y="1103142"/>
            <a:ext cx="3245261" cy="4787820"/>
            <a:chOff x="1310855" y="1101265"/>
            <a:chExt cx="3245261" cy="4787820"/>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310855" y="1101265"/>
              <a:ext cx="3245261" cy="4787820"/>
              <a:chOff x="3917738" y="7057808"/>
              <a:chExt cx="2894631" cy="4292946"/>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162901"/>
                <a:ext cx="2894631" cy="4187853"/>
                <a:chOff x="3917738" y="7162901"/>
                <a:chExt cx="2894631" cy="4187853"/>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1479" y="9420784"/>
                  <a:ext cx="2879308" cy="1929970"/>
                </a:xfrm>
                <a:prstGeom prst="roundRect">
                  <a:avLst>
                    <a:gd name="adj" fmla="val 12567"/>
                  </a:avLst>
                </a:prstGeom>
                <a:solidFill>
                  <a:srgbClr val="FF99CC"/>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74718"/>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35565"/>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鈴木　美玲</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162901"/>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369" y="2291984"/>
              <a:ext cx="1885517" cy="1875670"/>
            </a:xfrm>
            <a:prstGeom prst="rect">
              <a:avLst/>
            </a:prstGeom>
          </p:spPr>
        </p:pic>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436759" y="1463612"/>
            <a:ext cx="2980781"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コミュニケーション</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5554" y="2773369"/>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16155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7825" y="4296259"/>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95776"/>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
        <p:nvSpPr>
          <p:cNvPr id="175" name="タイトル 1">
            <a:extLst>
              <a:ext uri="{FF2B5EF4-FFF2-40B4-BE49-F238E27FC236}">
                <a16:creationId xmlns:a16="http://schemas.microsoft.com/office/drawing/2014/main" id="{5464467E-286B-4F71-8793-BAB605615383}"/>
              </a:ext>
            </a:extLst>
          </p:cNvPr>
          <p:cNvSpPr txBox="1">
            <a:spLocks/>
          </p:cNvSpPr>
          <p:nvPr/>
        </p:nvSpPr>
        <p:spPr>
          <a:xfrm>
            <a:off x="7976624" y="5047702"/>
            <a:ext cx="3797190"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プログラミング技術の底上げ</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6" name="タイトル 1">
            <a:extLst>
              <a:ext uri="{FF2B5EF4-FFF2-40B4-BE49-F238E27FC236}">
                <a16:creationId xmlns:a16="http://schemas.microsoft.com/office/drawing/2014/main" id="{E93FB06A-BAF6-4558-BF30-21E5C3B58E4E}"/>
              </a:ext>
            </a:extLst>
          </p:cNvPr>
          <p:cNvSpPr txBox="1">
            <a:spLocks/>
          </p:cNvSpPr>
          <p:nvPr/>
        </p:nvSpPr>
        <p:spPr>
          <a:xfrm>
            <a:off x="7757204" y="3545185"/>
            <a:ext cx="3797190" cy="613950"/>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15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具体的なスケジュール見積もり</a:t>
            </a:r>
          </a:p>
        </p:txBody>
      </p:sp>
      <p:sp>
        <p:nvSpPr>
          <p:cNvPr id="178" name="正方形/長方形 177">
            <a:extLst>
              <a:ext uri="{FF2B5EF4-FFF2-40B4-BE49-F238E27FC236}">
                <a16:creationId xmlns:a16="http://schemas.microsoft.com/office/drawing/2014/main" id="{76CCC209-58F5-444F-A02D-60F0839B352C}"/>
              </a:ext>
            </a:extLst>
          </p:cNvPr>
          <p:cNvSpPr/>
          <p:nvPr/>
        </p:nvSpPr>
        <p:spPr>
          <a:xfrm>
            <a:off x="205209" y="6122427"/>
            <a:ext cx="7993706" cy="2185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146589" y="609158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B1FFC5BB-A1CB-4B84-891D-344F1880475E}"/>
              </a:ext>
            </a:extLst>
          </p:cNvPr>
          <p:cNvPicPr>
            <a:picLocks noChangeAspect="1"/>
          </p:cNvPicPr>
          <p:nvPr/>
        </p:nvPicPr>
        <p:blipFill rotWithShape="1">
          <a:blip r:embed="rId8"/>
          <a:srcRect l="26394" b="32448"/>
          <a:stretch/>
        </p:blipFill>
        <p:spPr>
          <a:xfrm>
            <a:off x="195229" y="304499"/>
            <a:ext cx="4110942" cy="584346"/>
          </a:xfrm>
          <a:prstGeom prst="rect">
            <a:avLst/>
          </a:prstGeom>
        </p:spPr>
      </p:pic>
      <p:sp>
        <p:nvSpPr>
          <p:cNvPr id="180" name="テキスト ボックス 179">
            <a:extLst>
              <a:ext uri="{FF2B5EF4-FFF2-40B4-BE49-F238E27FC236}">
                <a16:creationId xmlns:a16="http://schemas.microsoft.com/office/drawing/2014/main" id="{AEA357CC-FEFE-45B8-9D13-D966177AD1B0}"/>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1" name="テキスト ボックス 180">
            <a:extLst>
              <a:ext uri="{FF2B5EF4-FFF2-40B4-BE49-F238E27FC236}">
                <a16:creationId xmlns:a16="http://schemas.microsoft.com/office/drawing/2014/main" id="{D8700E23-EE1E-45E8-AE86-E52DC8D0BE0F}"/>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82" name="グループ化 181">
            <a:extLst>
              <a:ext uri="{FF2B5EF4-FFF2-40B4-BE49-F238E27FC236}">
                <a16:creationId xmlns:a16="http://schemas.microsoft.com/office/drawing/2014/main" id="{8B222556-0801-4DD3-A0F5-6DDE2F1A73D1}"/>
              </a:ext>
            </a:extLst>
          </p:cNvPr>
          <p:cNvGrpSpPr/>
          <p:nvPr/>
        </p:nvGrpSpPr>
        <p:grpSpPr>
          <a:xfrm>
            <a:off x="11600684" y="6455605"/>
            <a:ext cx="289095" cy="273158"/>
            <a:chOff x="163512" y="2783752"/>
            <a:chExt cx="787049" cy="743661"/>
          </a:xfrm>
        </p:grpSpPr>
        <p:pic>
          <p:nvPicPr>
            <p:cNvPr id="187" name="図 186" descr="図形 が含まれている画像&#10;&#10;自動的に生成された説明">
              <a:extLst>
                <a:ext uri="{FF2B5EF4-FFF2-40B4-BE49-F238E27FC236}">
                  <a16:creationId xmlns:a16="http://schemas.microsoft.com/office/drawing/2014/main" id="{0C54AA55-C735-43C5-B5E3-259684AECF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2" name="図 191" descr="図形 が含まれている画像&#10;&#10;自動的に生成された説明">
              <a:extLst>
                <a:ext uri="{FF2B5EF4-FFF2-40B4-BE49-F238E27FC236}">
                  <a16:creationId xmlns:a16="http://schemas.microsoft.com/office/drawing/2014/main" id="{D17F15D3-619E-447D-BED7-51932CDD49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3" name="図 192" descr="図形 が含まれている画像&#10;&#10;自動的に生成された説明">
              <a:extLst>
                <a:ext uri="{FF2B5EF4-FFF2-40B4-BE49-F238E27FC236}">
                  <a16:creationId xmlns:a16="http://schemas.microsoft.com/office/drawing/2014/main" id="{9900D315-D1B7-47CA-A793-BCE7818FFA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D1149BEB-B73E-4E11-9E11-30C88025E9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98126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095369"/>
              <a:ext cx="11794435" cy="2416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CE930058-4A7A-4C1C-9259-467EE9FDB997}"/>
              </a:ext>
            </a:extLst>
          </p:cNvPr>
          <p:cNvGrpSpPr/>
          <p:nvPr/>
        </p:nvGrpSpPr>
        <p:grpSpPr>
          <a:xfrm>
            <a:off x="1292289" y="1075740"/>
            <a:ext cx="3245261" cy="4792333"/>
            <a:chOff x="-3566160" y="687259"/>
            <a:chExt cx="2894631" cy="4296992"/>
          </a:xfrm>
          <a:effectLst>
            <a:outerShdw blurRad="50800" dist="38100" dir="5400000" algn="t" rotWithShape="0">
              <a:prstClr val="black">
                <a:alpha val="40000"/>
              </a:prstClr>
            </a:outerShdw>
          </a:effectLst>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3566160" y="687259"/>
              <a:ext cx="2894631" cy="4296992"/>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FF99CC"/>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野村 沙永</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792" y="1800453"/>
              <a:ext cx="1681799" cy="1681799"/>
            </a:xfrm>
            <a:prstGeom prst="rect">
              <a:avLst/>
            </a:prstGeom>
          </p:spPr>
        </p:pic>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724754" y="1445488"/>
            <a:ext cx="253981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チームリーダー</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5554" y="2744341"/>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7825" y="4209175"/>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08692"/>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
        <p:nvSpPr>
          <p:cNvPr id="175" name="タイトル 1">
            <a:extLst>
              <a:ext uri="{FF2B5EF4-FFF2-40B4-BE49-F238E27FC236}">
                <a16:creationId xmlns:a16="http://schemas.microsoft.com/office/drawing/2014/main" id="{51BE15AF-23CE-40C5-99BB-A93C007EAEAC}"/>
              </a:ext>
            </a:extLst>
          </p:cNvPr>
          <p:cNvSpPr txBox="1">
            <a:spLocks/>
          </p:cNvSpPr>
          <p:nvPr/>
        </p:nvSpPr>
        <p:spPr>
          <a:xfrm>
            <a:off x="8045982" y="3450400"/>
            <a:ext cx="2980781"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チームリーダの在り方</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6" name="タイトル 1">
            <a:extLst>
              <a:ext uri="{FF2B5EF4-FFF2-40B4-BE49-F238E27FC236}">
                <a16:creationId xmlns:a16="http://schemas.microsoft.com/office/drawing/2014/main" id="{24AF981D-B95A-4775-9634-B0FB7654A079}"/>
              </a:ext>
            </a:extLst>
          </p:cNvPr>
          <p:cNvSpPr txBox="1">
            <a:spLocks/>
          </p:cNvSpPr>
          <p:nvPr/>
        </p:nvSpPr>
        <p:spPr>
          <a:xfrm>
            <a:off x="7283516" y="5055819"/>
            <a:ext cx="4577214"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一歩引いて周りが見れるようになった</a:t>
            </a:r>
          </a:p>
        </p:txBody>
      </p:sp>
      <p:sp>
        <p:nvSpPr>
          <p:cNvPr id="178" name="正方形/長方形 177">
            <a:extLst>
              <a:ext uri="{FF2B5EF4-FFF2-40B4-BE49-F238E27FC236}">
                <a16:creationId xmlns:a16="http://schemas.microsoft.com/office/drawing/2014/main" id="{4668855F-ED65-4C28-AA38-D8FBB6443BDC}"/>
              </a:ext>
            </a:extLst>
          </p:cNvPr>
          <p:cNvSpPr/>
          <p:nvPr/>
        </p:nvSpPr>
        <p:spPr>
          <a:xfrm>
            <a:off x="211951" y="6094031"/>
            <a:ext cx="8569191" cy="2492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661514" y="608709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80D74A0A-B790-4D4B-93BC-5F12D51FAD8A}"/>
              </a:ext>
            </a:extLst>
          </p:cNvPr>
          <p:cNvPicPr>
            <a:picLocks noChangeAspect="1"/>
          </p:cNvPicPr>
          <p:nvPr/>
        </p:nvPicPr>
        <p:blipFill rotWithShape="1">
          <a:blip r:embed="rId8"/>
          <a:srcRect l="26394" b="32448"/>
          <a:stretch/>
        </p:blipFill>
        <p:spPr>
          <a:xfrm>
            <a:off x="195229" y="304499"/>
            <a:ext cx="4110942" cy="584346"/>
          </a:xfrm>
          <a:prstGeom prst="rect">
            <a:avLst/>
          </a:prstGeom>
        </p:spPr>
      </p:pic>
      <p:sp>
        <p:nvSpPr>
          <p:cNvPr id="180" name="テキスト ボックス 179">
            <a:extLst>
              <a:ext uri="{FF2B5EF4-FFF2-40B4-BE49-F238E27FC236}">
                <a16:creationId xmlns:a16="http://schemas.microsoft.com/office/drawing/2014/main" id="{F571E446-3A06-46D0-9AC8-A623655D9E03}"/>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1" name="テキスト ボックス 180">
            <a:extLst>
              <a:ext uri="{FF2B5EF4-FFF2-40B4-BE49-F238E27FC236}">
                <a16:creationId xmlns:a16="http://schemas.microsoft.com/office/drawing/2014/main" id="{EF191D96-C89A-4D55-AA69-BB62869E1F2D}"/>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82" name="グループ化 181">
            <a:extLst>
              <a:ext uri="{FF2B5EF4-FFF2-40B4-BE49-F238E27FC236}">
                <a16:creationId xmlns:a16="http://schemas.microsoft.com/office/drawing/2014/main" id="{D2A7C6D7-A83F-4156-898D-498963EF485C}"/>
              </a:ext>
            </a:extLst>
          </p:cNvPr>
          <p:cNvGrpSpPr/>
          <p:nvPr/>
        </p:nvGrpSpPr>
        <p:grpSpPr>
          <a:xfrm>
            <a:off x="11600684" y="6481005"/>
            <a:ext cx="289095" cy="273158"/>
            <a:chOff x="163512" y="2783752"/>
            <a:chExt cx="787049" cy="743661"/>
          </a:xfrm>
        </p:grpSpPr>
        <p:pic>
          <p:nvPicPr>
            <p:cNvPr id="187" name="図 186" descr="図形 が含まれている画像&#10;&#10;自動的に生成された説明">
              <a:extLst>
                <a:ext uri="{FF2B5EF4-FFF2-40B4-BE49-F238E27FC236}">
                  <a16:creationId xmlns:a16="http://schemas.microsoft.com/office/drawing/2014/main" id="{9030D79C-988B-4D6C-BBE7-4DB80BBF98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2" name="図 191" descr="図形 が含まれている画像&#10;&#10;自動的に生成された説明">
              <a:extLst>
                <a:ext uri="{FF2B5EF4-FFF2-40B4-BE49-F238E27FC236}">
                  <a16:creationId xmlns:a16="http://schemas.microsoft.com/office/drawing/2014/main" id="{19BCD359-B77A-4313-AC0B-D007BFD375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3" name="図 192" descr="図形 が含まれている画像&#10;&#10;自動的に生成された説明">
              <a:extLst>
                <a:ext uri="{FF2B5EF4-FFF2-40B4-BE49-F238E27FC236}">
                  <a16:creationId xmlns:a16="http://schemas.microsoft.com/office/drawing/2014/main" id="{99D783A1-3B69-4F94-ABE3-9CF40BE2C2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EEC8BC41-8CE9-483C-B142-077863EB11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516933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8" y="6110139"/>
              <a:ext cx="11791555" cy="259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19879"/>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14607" y="999027"/>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448273" y="1484513"/>
            <a:ext cx="4015906" cy="505307"/>
          </a:xfrm>
          <a:noFill/>
        </p:spPr>
        <p:txBody>
          <a:bodyPr>
            <a:noAutofit/>
          </a:bodyPr>
          <a:lstStyle/>
          <a:p>
            <a:r>
              <a:rPr kumimoji="1" lang="ja-JP" altLang="en-US" sz="2800" spc="300" dirty="0">
                <a:solidFill>
                  <a:schemeClr val="bg1"/>
                </a:solidFill>
                <a:latin typeface="HGPｺﾞｼｯｸE" panose="020B0900000000000000" pitchFamily="50" charset="-128"/>
                <a:ea typeface="HGPｺﾞｼｯｸE" panose="020B0900000000000000" pitchFamily="50" charset="-128"/>
              </a:rPr>
              <a:t>品質・構成管理</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554" y="2744341"/>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7825" y="4209175"/>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08692"/>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7919" y="2217933"/>
            <a:ext cx="1851467" cy="1851467"/>
          </a:xfrm>
          <a:prstGeom prst="rect">
            <a:avLst/>
          </a:prstGeom>
        </p:spPr>
      </p:pic>
      <p:sp>
        <p:nvSpPr>
          <p:cNvPr id="178" name="テキスト ボックス 177">
            <a:extLst>
              <a:ext uri="{FF2B5EF4-FFF2-40B4-BE49-F238E27FC236}">
                <a16:creationId xmlns:a16="http://schemas.microsoft.com/office/drawing/2014/main" id="{4C869B0F-E573-4AF5-9C33-C8C3EBC4ED9F}"/>
              </a:ext>
            </a:extLst>
          </p:cNvPr>
          <p:cNvSpPr txBox="1"/>
          <p:nvPr/>
        </p:nvSpPr>
        <p:spPr>
          <a:xfrm>
            <a:off x="2134986" y="4278793"/>
            <a:ext cx="1691551"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羽田 雅也</a:t>
            </a:r>
          </a:p>
        </p:txBody>
      </p:sp>
      <p:sp>
        <p:nvSpPr>
          <p:cNvPr id="176" name="タイトル 1">
            <a:extLst>
              <a:ext uri="{FF2B5EF4-FFF2-40B4-BE49-F238E27FC236}">
                <a16:creationId xmlns:a16="http://schemas.microsoft.com/office/drawing/2014/main" id="{0D308864-AF22-4C33-BAEE-242063B959AE}"/>
              </a:ext>
            </a:extLst>
          </p:cNvPr>
          <p:cNvSpPr txBox="1">
            <a:spLocks/>
          </p:cNvSpPr>
          <p:nvPr/>
        </p:nvSpPr>
        <p:spPr>
          <a:xfrm>
            <a:off x="8374480" y="3452734"/>
            <a:ext cx="1531183"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ＧｉｔＨｕｂ</a:t>
            </a:r>
            <a:endPar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endParaRPr>
          </a:p>
        </p:txBody>
      </p:sp>
      <p:sp>
        <p:nvSpPr>
          <p:cNvPr id="179" name="タイトル 1">
            <a:extLst>
              <a:ext uri="{FF2B5EF4-FFF2-40B4-BE49-F238E27FC236}">
                <a16:creationId xmlns:a16="http://schemas.microsoft.com/office/drawing/2014/main" id="{1149B3D5-9501-4A22-907B-844C4F0C1E98}"/>
              </a:ext>
            </a:extLst>
          </p:cNvPr>
          <p:cNvSpPr txBox="1">
            <a:spLocks/>
          </p:cNvSpPr>
          <p:nvPr/>
        </p:nvSpPr>
        <p:spPr>
          <a:xfrm>
            <a:off x="8273930" y="4922932"/>
            <a:ext cx="3545003"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教えることで更に理解</a:t>
            </a:r>
          </a:p>
        </p:txBody>
      </p:sp>
      <p:sp>
        <p:nvSpPr>
          <p:cNvPr id="180" name="正方形/長方形 179">
            <a:extLst>
              <a:ext uri="{FF2B5EF4-FFF2-40B4-BE49-F238E27FC236}">
                <a16:creationId xmlns:a16="http://schemas.microsoft.com/office/drawing/2014/main" id="{0FB322CA-A025-4FD9-94AF-E9EEAC53833C}"/>
              </a:ext>
            </a:extLst>
          </p:cNvPr>
          <p:cNvSpPr/>
          <p:nvPr/>
        </p:nvSpPr>
        <p:spPr>
          <a:xfrm>
            <a:off x="208176" y="6110560"/>
            <a:ext cx="9008675" cy="25085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9096891" y="6103676"/>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1" name="図 180">
            <a:extLst>
              <a:ext uri="{FF2B5EF4-FFF2-40B4-BE49-F238E27FC236}">
                <a16:creationId xmlns:a16="http://schemas.microsoft.com/office/drawing/2014/main" id="{CB652FCA-00D5-49B9-B857-BB99150A0DE8}"/>
              </a:ext>
            </a:extLst>
          </p:cNvPr>
          <p:cNvPicPr>
            <a:picLocks noChangeAspect="1"/>
          </p:cNvPicPr>
          <p:nvPr/>
        </p:nvPicPr>
        <p:blipFill rotWithShape="1">
          <a:blip r:embed="rId8"/>
          <a:srcRect l="26394" b="32448"/>
          <a:stretch/>
        </p:blipFill>
        <p:spPr>
          <a:xfrm>
            <a:off x="208913" y="316371"/>
            <a:ext cx="4110942" cy="584346"/>
          </a:xfrm>
          <a:prstGeom prst="rect">
            <a:avLst/>
          </a:prstGeom>
        </p:spPr>
      </p:pic>
      <p:sp>
        <p:nvSpPr>
          <p:cNvPr id="182" name="テキスト ボックス 181">
            <a:extLst>
              <a:ext uri="{FF2B5EF4-FFF2-40B4-BE49-F238E27FC236}">
                <a16:creationId xmlns:a16="http://schemas.microsoft.com/office/drawing/2014/main" id="{3A8BFF23-97E3-494B-801A-52FC02C045DA}"/>
              </a:ext>
            </a:extLst>
          </p:cNvPr>
          <p:cNvSpPr txBox="1"/>
          <p:nvPr/>
        </p:nvSpPr>
        <p:spPr>
          <a:xfrm>
            <a:off x="1196472" y="318083"/>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7" name="テキスト ボックス 186">
            <a:extLst>
              <a:ext uri="{FF2B5EF4-FFF2-40B4-BE49-F238E27FC236}">
                <a16:creationId xmlns:a16="http://schemas.microsoft.com/office/drawing/2014/main" id="{9AA9228C-543B-4232-B915-93ED038743F2}"/>
              </a:ext>
            </a:extLst>
          </p:cNvPr>
          <p:cNvSpPr txBox="1"/>
          <p:nvPr/>
        </p:nvSpPr>
        <p:spPr>
          <a:xfrm>
            <a:off x="350124" y="358745"/>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2" name="グループ化 191">
            <a:extLst>
              <a:ext uri="{FF2B5EF4-FFF2-40B4-BE49-F238E27FC236}">
                <a16:creationId xmlns:a16="http://schemas.microsoft.com/office/drawing/2014/main" id="{8B33AC04-4519-4685-AF51-C0718F16EFAF}"/>
              </a:ext>
            </a:extLst>
          </p:cNvPr>
          <p:cNvGrpSpPr/>
          <p:nvPr/>
        </p:nvGrpSpPr>
        <p:grpSpPr>
          <a:xfrm>
            <a:off x="11600684" y="6481005"/>
            <a:ext cx="289095" cy="273158"/>
            <a:chOff x="163512" y="2783752"/>
            <a:chExt cx="787049" cy="743661"/>
          </a:xfrm>
        </p:grpSpPr>
        <p:pic>
          <p:nvPicPr>
            <p:cNvPr id="193" name="図 192" descr="図形 が含まれている画像&#10;&#10;自動的に生成された説明">
              <a:extLst>
                <a:ext uri="{FF2B5EF4-FFF2-40B4-BE49-F238E27FC236}">
                  <a16:creationId xmlns:a16="http://schemas.microsoft.com/office/drawing/2014/main" id="{C89A4604-C1AD-4E45-A4D1-BA700730EB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7F94154A-1C14-45EB-9D93-963A5C38FA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4852C37D-018B-41CE-A9B4-5E30444498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FE9BBBA4-8447-420D-86B7-0464ED495C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424436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9284" y="6095658"/>
              <a:ext cx="11791563" cy="227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094016" y="1463612"/>
            <a:ext cx="1638577" cy="505307"/>
          </a:xfrm>
          <a:noFill/>
        </p:spPr>
        <p:txBody>
          <a:bodyPr>
            <a:noAutofit/>
          </a:bodyPr>
          <a:lstStyle/>
          <a:p>
            <a:r>
              <a:rPr kumimoji="1" lang="ja-JP" altLang="en-US" sz="2800" spc="300" dirty="0">
                <a:solidFill>
                  <a:schemeClr val="bg1"/>
                </a:solidFill>
                <a:latin typeface="HGPｺﾞｼｯｸE" panose="020B0900000000000000" pitchFamily="50" charset="-128"/>
                <a:ea typeface="HGPｺﾞｼｯｸE" panose="020B0900000000000000" pitchFamily="50" charset="-128"/>
              </a:rPr>
              <a:t>発表</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02696"/>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487464" y="2875373"/>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068" y="2729827"/>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176069"/>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7825" y="4296260"/>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95777"/>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grpSp>
        <p:nvGrpSpPr>
          <p:cNvPr id="3" name="グループ化 2">
            <a:extLst>
              <a:ext uri="{FF2B5EF4-FFF2-40B4-BE49-F238E27FC236}">
                <a16:creationId xmlns:a16="http://schemas.microsoft.com/office/drawing/2014/main" id="{ABB79EB5-343E-4157-AE83-F3A981FCFDD9}"/>
              </a:ext>
            </a:extLst>
          </p:cNvPr>
          <p:cNvGrpSpPr/>
          <p:nvPr/>
        </p:nvGrpSpPr>
        <p:grpSpPr>
          <a:xfrm>
            <a:off x="1224159" y="1010880"/>
            <a:ext cx="3245261" cy="4792333"/>
            <a:chOff x="1224159" y="1010880"/>
            <a:chExt cx="3245261" cy="4792333"/>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224159" y="1010880"/>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2519" y="2281433"/>
              <a:ext cx="1851467" cy="1851467"/>
            </a:xfrm>
            <a:prstGeom prst="rect">
              <a:avLst/>
            </a:prstGeom>
          </p:spPr>
        </p:pic>
      </p:grpSp>
      <p:sp>
        <p:nvSpPr>
          <p:cNvPr id="176" name="テキスト ボックス 175">
            <a:extLst>
              <a:ext uri="{FF2B5EF4-FFF2-40B4-BE49-F238E27FC236}">
                <a16:creationId xmlns:a16="http://schemas.microsoft.com/office/drawing/2014/main" id="{DACCCB4A-01CC-4399-9232-BC3D68941D65}"/>
              </a:ext>
            </a:extLst>
          </p:cNvPr>
          <p:cNvSpPr txBox="1"/>
          <p:nvPr/>
        </p:nvSpPr>
        <p:spPr>
          <a:xfrm>
            <a:off x="2079128" y="4340228"/>
            <a:ext cx="1940015"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栗川　大輝</a:t>
            </a:r>
          </a:p>
        </p:txBody>
      </p:sp>
      <p:sp>
        <p:nvSpPr>
          <p:cNvPr id="178" name="タイトル 1">
            <a:extLst>
              <a:ext uri="{FF2B5EF4-FFF2-40B4-BE49-F238E27FC236}">
                <a16:creationId xmlns:a16="http://schemas.microsoft.com/office/drawing/2014/main" id="{DB1540D3-5F09-48F0-AE3F-209D16B018C5}"/>
              </a:ext>
            </a:extLst>
          </p:cNvPr>
          <p:cNvSpPr txBox="1">
            <a:spLocks/>
          </p:cNvSpPr>
          <p:nvPr/>
        </p:nvSpPr>
        <p:spPr>
          <a:xfrm>
            <a:off x="7830610" y="5007355"/>
            <a:ext cx="4030119"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en-US" altLang="ja-JP"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MVC</a:t>
            </a:r>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モデルの一からの作成</a:t>
            </a:r>
          </a:p>
        </p:txBody>
      </p:sp>
      <p:sp>
        <p:nvSpPr>
          <p:cNvPr id="179" name="タイトル 1">
            <a:extLst>
              <a:ext uri="{FF2B5EF4-FFF2-40B4-BE49-F238E27FC236}">
                <a16:creationId xmlns:a16="http://schemas.microsoft.com/office/drawing/2014/main" id="{7DA9B386-7C69-419C-AD49-F5B95F0B3E95}"/>
              </a:ext>
            </a:extLst>
          </p:cNvPr>
          <p:cNvSpPr txBox="1">
            <a:spLocks/>
          </p:cNvSpPr>
          <p:nvPr/>
        </p:nvSpPr>
        <p:spPr>
          <a:xfrm>
            <a:off x="7830610" y="3507396"/>
            <a:ext cx="4223442"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チーム開発での情報共有</a:t>
            </a:r>
          </a:p>
        </p:txBody>
      </p:sp>
      <p:sp>
        <p:nvSpPr>
          <p:cNvPr id="180" name="正方形/長方形 179">
            <a:extLst>
              <a:ext uri="{FF2B5EF4-FFF2-40B4-BE49-F238E27FC236}">
                <a16:creationId xmlns:a16="http://schemas.microsoft.com/office/drawing/2014/main" id="{D5310271-77D7-400C-9997-E0BA067229A6}"/>
              </a:ext>
            </a:extLst>
          </p:cNvPr>
          <p:cNvSpPr/>
          <p:nvPr/>
        </p:nvSpPr>
        <p:spPr>
          <a:xfrm>
            <a:off x="205207" y="6095999"/>
            <a:ext cx="9540237" cy="2256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947AB0FB-BF9C-4063-90BC-232C11DC61D0}"/>
              </a:ext>
            </a:extLst>
          </p:cNvPr>
          <p:cNvSpPr/>
          <p:nvPr/>
        </p:nvSpPr>
        <p:spPr>
          <a:xfrm>
            <a:off x="9675000" y="607486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2" name="図 181">
            <a:extLst>
              <a:ext uri="{FF2B5EF4-FFF2-40B4-BE49-F238E27FC236}">
                <a16:creationId xmlns:a16="http://schemas.microsoft.com/office/drawing/2014/main" id="{1B689D58-EA39-4BB8-AACE-47AF9AE719EE}"/>
              </a:ext>
            </a:extLst>
          </p:cNvPr>
          <p:cNvPicPr>
            <a:picLocks noChangeAspect="1"/>
          </p:cNvPicPr>
          <p:nvPr/>
        </p:nvPicPr>
        <p:blipFill rotWithShape="1">
          <a:blip r:embed="rId8"/>
          <a:srcRect l="26394" b="32448"/>
          <a:stretch/>
        </p:blipFill>
        <p:spPr>
          <a:xfrm>
            <a:off x="207929" y="304499"/>
            <a:ext cx="4110942" cy="584346"/>
          </a:xfrm>
          <a:prstGeom prst="rect">
            <a:avLst/>
          </a:prstGeom>
        </p:spPr>
      </p:pic>
      <p:sp>
        <p:nvSpPr>
          <p:cNvPr id="187" name="テキスト ボックス 186">
            <a:extLst>
              <a:ext uri="{FF2B5EF4-FFF2-40B4-BE49-F238E27FC236}">
                <a16:creationId xmlns:a16="http://schemas.microsoft.com/office/drawing/2014/main" id="{3A445B82-7637-4C70-91FF-03B0744148F3}"/>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92" name="テキスト ボックス 191">
            <a:extLst>
              <a:ext uri="{FF2B5EF4-FFF2-40B4-BE49-F238E27FC236}">
                <a16:creationId xmlns:a16="http://schemas.microsoft.com/office/drawing/2014/main" id="{9A765387-A25C-44FE-BB22-B9545259F768}"/>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3" name="グループ化 192">
            <a:extLst>
              <a:ext uri="{FF2B5EF4-FFF2-40B4-BE49-F238E27FC236}">
                <a16:creationId xmlns:a16="http://schemas.microsoft.com/office/drawing/2014/main" id="{223556BB-6772-4A6D-99C7-0644C783986C}"/>
              </a:ext>
            </a:extLst>
          </p:cNvPr>
          <p:cNvGrpSpPr/>
          <p:nvPr/>
        </p:nvGrpSpPr>
        <p:grpSpPr>
          <a:xfrm>
            <a:off x="11600684" y="6481005"/>
            <a:ext cx="289095" cy="273158"/>
            <a:chOff x="163512" y="2783752"/>
            <a:chExt cx="787049" cy="743661"/>
          </a:xfrm>
        </p:grpSpPr>
        <p:pic>
          <p:nvPicPr>
            <p:cNvPr id="194" name="図 193" descr="図形 が含まれている画像&#10;&#10;自動的に生成された説明">
              <a:extLst>
                <a:ext uri="{FF2B5EF4-FFF2-40B4-BE49-F238E27FC236}">
                  <a16:creationId xmlns:a16="http://schemas.microsoft.com/office/drawing/2014/main" id="{3AB05A9C-5F15-405E-A8F5-5F7FCDCB47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53A89CEA-6F77-4F0B-A87B-4537048DB1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86256F35-D0F9-43EE-B976-BB09368EBE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7" name="図 196" descr="図形 が含まれている画像&#10;&#10;自動的に生成された説明">
              <a:extLst>
                <a:ext uri="{FF2B5EF4-FFF2-40B4-BE49-F238E27FC236}">
                  <a16:creationId xmlns:a16="http://schemas.microsoft.com/office/drawing/2014/main" id="{2702C23A-F83C-48C6-B953-F8B591FD39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545201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1632" y="6126091"/>
              <a:ext cx="11780652" cy="2112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37994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1444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778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111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436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200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38720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5460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063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036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239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3922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673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137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2776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1871550" y="4474420"/>
            <a:ext cx="8593250" cy="1051491"/>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w="76200">
            <a:solidFill>
              <a:srgbClr val="FFEBC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661803"/>
            <a:ext cx="2700134"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656410" y="467618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06</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59750B6B-703F-44B2-864B-411A983A22DE}"/>
              </a:ext>
            </a:extLst>
          </p:cNvPr>
          <p:cNvSpPr/>
          <p:nvPr/>
        </p:nvSpPr>
        <p:spPr>
          <a:xfrm>
            <a:off x="217907" y="6126091"/>
            <a:ext cx="10246892" cy="2377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5E39DE7-8D0D-44DE-9D12-73C4CB4482DA}"/>
              </a:ext>
            </a:extLst>
          </p:cNvPr>
          <p:cNvSpPr/>
          <p:nvPr/>
        </p:nvSpPr>
        <p:spPr>
          <a:xfrm>
            <a:off x="10338904" y="609855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a:extLst>
              <a:ext uri="{FF2B5EF4-FFF2-40B4-BE49-F238E27FC236}">
                <a16:creationId xmlns:a16="http://schemas.microsoft.com/office/drawing/2014/main" id="{4E9B9288-0279-486C-8979-F74A3B550EEF}"/>
              </a:ext>
            </a:extLst>
          </p:cNvPr>
          <p:cNvGrpSpPr/>
          <p:nvPr/>
        </p:nvGrpSpPr>
        <p:grpSpPr>
          <a:xfrm>
            <a:off x="11600684" y="6481005"/>
            <a:ext cx="289095" cy="273158"/>
            <a:chOff x="163512" y="2783752"/>
            <a:chExt cx="787049" cy="743661"/>
          </a:xfrm>
        </p:grpSpPr>
        <p:pic>
          <p:nvPicPr>
            <p:cNvPr id="79" name="図 78" descr="図形 が含まれている画像&#10;&#10;自動的に生成された説明">
              <a:extLst>
                <a:ext uri="{FF2B5EF4-FFF2-40B4-BE49-F238E27FC236}">
                  <a16:creationId xmlns:a16="http://schemas.microsoft.com/office/drawing/2014/main" id="{CDF6DA25-C7EF-452E-9EB3-F7C871EF5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133D0B4C-9A6A-4291-A15E-58B848742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41B54926-4932-44DB-B90A-458A0296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2" name="図 81" descr="図形 が含まれている画像&#10;&#10;自動的に生成された説明">
              <a:extLst>
                <a:ext uri="{FF2B5EF4-FFF2-40B4-BE49-F238E27FC236}">
                  <a16:creationId xmlns:a16="http://schemas.microsoft.com/office/drawing/2014/main" id="{C22E6BF8-957E-4ADA-B187-2ABB66BCF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6386" name="Picture 2" descr="食欲の秋（食べ過ぎ）02のイラストサンプル">
            <a:extLst>
              <a:ext uri="{FF2B5EF4-FFF2-40B4-BE49-F238E27FC236}">
                <a16:creationId xmlns:a16="http://schemas.microsoft.com/office/drawing/2014/main" id="{93FCE862-FEED-486B-9B06-B502D1FD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9150" y="3343828"/>
            <a:ext cx="2700134" cy="255984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食欲の秋（食べ過ぎ）01のイラストサンプル">
            <a:extLst>
              <a:ext uri="{FF2B5EF4-FFF2-40B4-BE49-F238E27FC236}">
                <a16:creationId xmlns:a16="http://schemas.microsoft.com/office/drawing/2014/main" id="{F2A937A4-A58B-43E7-BCC0-D0A0F1DCE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594" y="3367590"/>
            <a:ext cx="2446065" cy="251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10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DFF1639A-821B-4010-9BD5-567F80FF587A}"/>
              </a:ext>
            </a:extLst>
          </p:cNvPr>
          <p:cNvGrpSpPr/>
          <p:nvPr/>
        </p:nvGrpSpPr>
        <p:grpSpPr>
          <a:xfrm>
            <a:off x="0" y="0"/>
            <a:ext cx="12192000" cy="6858000"/>
            <a:chOff x="-17360" y="0"/>
            <a:chExt cx="12192000" cy="6858000"/>
          </a:xfrm>
        </p:grpSpPr>
        <p:grpSp>
          <p:nvGrpSpPr>
            <p:cNvPr id="19" name="グループ化 18">
              <a:extLst>
                <a:ext uri="{FF2B5EF4-FFF2-40B4-BE49-F238E27FC236}">
                  <a16:creationId xmlns:a16="http://schemas.microsoft.com/office/drawing/2014/main" id="{253B06AF-8C38-42D0-9683-261E2FCAD124}"/>
                </a:ext>
              </a:extLst>
            </p:cNvPr>
            <p:cNvGrpSpPr/>
            <p:nvPr/>
          </p:nvGrpSpPr>
          <p:grpSpPr>
            <a:xfrm>
              <a:off x="-17360" y="0"/>
              <a:ext cx="12192000" cy="6858000"/>
              <a:chOff x="-17360" y="0"/>
              <a:chExt cx="12192000" cy="6858000"/>
            </a:xfrm>
          </p:grpSpPr>
          <p:sp>
            <p:nvSpPr>
              <p:cNvPr id="21" name="正方形/長方形 20">
                <a:extLst>
                  <a:ext uri="{FF2B5EF4-FFF2-40B4-BE49-F238E27FC236}">
                    <a16:creationId xmlns:a16="http://schemas.microsoft.com/office/drawing/2014/main" id="{C2DED7D2-FAA6-4F26-BA52-8EF2B722092C}"/>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B862FFD-DAF8-4275-93B3-0ED61D6F1A9C}"/>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 name="正方形/長方形 19">
              <a:extLst>
                <a:ext uri="{FF2B5EF4-FFF2-40B4-BE49-F238E27FC236}">
                  <a16:creationId xmlns:a16="http://schemas.microsoft.com/office/drawing/2014/main" id="{93E52F47-1022-4747-8F5E-0FEACDCEB3FF}"/>
                </a:ext>
              </a:extLst>
            </p:cNvPr>
            <p:cNvSpPr/>
            <p:nvPr/>
          </p:nvSpPr>
          <p:spPr>
            <a:xfrm>
              <a:off x="187848" y="6113391"/>
              <a:ext cx="11794433" cy="2221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7" name="グループ化 6">
            <a:extLst>
              <a:ext uri="{FF2B5EF4-FFF2-40B4-BE49-F238E27FC236}">
                <a16:creationId xmlns:a16="http://schemas.microsoft.com/office/drawing/2014/main" id="{00D8DE79-BFD0-46C1-8A90-363AE584527D}"/>
              </a:ext>
            </a:extLst>
          </p:cNvPr>
          <p:cNvGrpSpPr/>
          <p:nvPr/>
        </p:nvGrpSpPr>
        <p:grpSpPr>
          <a:xfrm>
            <a:off x="509083" y="6388101"/>
            <a:ext cx="10880820" cy="453334"/>
            <a:chOff x="491723" y="6388101"/>
            <a:chExt cx="10880820" cy="453334"/>
          </a:xfrm>
        </p:grpSpPr>
        <p:pic>
          <p:nvPicPr>
            <p:cNvPr id="10" name="図 9" descr="アイコン&#10;&#10;自動的に生成された説明">
              <a:extLst>
                <a:ext uri="{FF2B5EF4-FFF2-40B4-BE49-F238E27FC236}">
                  <a16:creationId xmlns:a16="http://schemas.microsoft.com/office/drawing/2014/main" id="{28A09A84-6F5F-4168-9877-F423AF970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1" name="グループ化 10">
              <a:extLst>
                <a:ext uri="{FF2B5EF4-FFF2-40B4-BE49-F238E27FC236}">
                  <a16:creationId xmlns:a16="http://schemas.microsoft.com/office/drawing/2014/main" id="{0F85625D-4D28-4216-BD95-A7BD4F5BD047}"/>
                </a:ext>
              </a:extLst>
            </p:cNvPr>
            <p:cNvGrpSpPr/>
            <p:nvPr/>
          </p:nvGrpSpPr>
          <p:grpSpPr>
            <a:xfrm>
              <a:off x="491723" y="6508115"/>
              <a:ext cx="165755" cy="214327"/>
              <a:chOff x="468631" y="6533321"/>
              <a:chExt cx="134619" cy="174067"/>
            </a:xfrm>
            <a:solidFill>
              <a:schemeClr val="bg1">
                <a:lumMod val="75000"/>
              </a:schemeClr>
            </a:solidFill>
          </p:grpSpPr>
          <p:sp>
            <p:nvSpPr>
              <p:cNvPr id="17" name="正方形/長方形 16">
                <a:extLst>
                  <a:ext uri="{FF2B5EF4-FFF2-40B4-BE49-F238E27FC236}">
                    <a16:creationId xmlns:a16="http://schemas.microsoft.com/office/drawing/2014/main" id="{E74ED35A-676D-4FAF-BFAC-4A2A09A3CEB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84BF38A-5E83-4852-A675-FC11BCD92D4E}"/>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AC409F0E-172D-4D86-886F-1BC95C166D24}"/>
                </a:ext>
              </a:extLst>
            </p:cNvPr>
            <p:cNvGrpSpPr/>
            <p:nvPr/>
          </p:nvGrpSpPr>
          <p:grpSpPr>
            <a:xfrm>
              <a:off x="948117" y="6523795"/>
              <a:ext cx="173790" cy="186611"/>
              <a:chOff x="948117" y="6523795"/>
              <a:chExt cx="173790" cy="186611"/>
            </a:xfrm>
          </p:grpSpPr>
          <p:sp>
            <p:nvSpPr>
              <p:cNvPr id="15" name="二等辺三角形 14">
                <a:extLst>
                  <a:ext uri="{FF2B5EF4-FFF2-40B4-BE49-F238E27FC236}">
                    <a16:creationId xmlns:a16="http://schemas.microsoft.com/office/drawing/2014/main" id="{AF7A444F-121A-4C86-A86B-ED8B4EB187C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37F68182-BC9A-4D7B-9D74-D10DFB31BA8D}"/>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正方形/長方形 12">
              <a:extLst>
                <a:ext uri="{FF2B5EF4-FFF2-40B4-BE49-F238E27FC236}">
                  <a16:creationId xmlns:a16="http://schemas.microsoft.com/office/drawing/2014/main" id="{5E5C91D6-0981-4AAF-B0ED-46A9FC8077C1}"/>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 name="iOS の画像">
            <a:hlinkClick r:id="" action="ppaction://media"/>
            <a:extLst>
              <a:ext uri="{FF2B5EF4-FFF2-40B4-BE49-F238E27FC236}">
                <a16:creationId xmlns:a16="http://schemas.microsoft.com/office/drawing/2014/main" id="{81775714-4ED7-43F7-9C64-11EE35590D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1525" y="287727"/>
            <a:ext cx="10327046" cy="5809099"/>
          </a:xfrm>
        </p:spPr>
      </p:pic>
      <p:sp>
        <p:nvSpPr>
          <p:cNvPr id="23" name="正方形/長方形 22">
            <a:extLst>
              <a:ext uri="{FF2B5EF4-FFF2-40B4-BE49-F238E27FC236}">
                <a16:creationId xmlns:a16="http://schemas.microsoft.com/office/drawing/2014/main" id="{C50261BE-5366-4520-8CD0-79CB24D50C38}"/>
              </a:ext>
            </a:extLst>
          </p:cNvPr>
          <p:cNvSpPr/>
          <p:nvPr/>
        </p:nvSpPr>
        <p:spPr>
          <a:xfrm>
            <a:off x="192355" y="6113391"/>
            <a:ext cx="11415817" cy="2314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DE5C77C-004B-4FCD-AC5F-E6949E3E7137}"/>
              </a:ext>
            </a:extLst>
          </p:cNvPr>
          <p:cNvSpPr/>
          <p:nvPr/>
        </p:nvSpPr>
        <p:spPr>
          <a:xfrm>
            <a:off x="11463212" y="609858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a:extLst>
              <a:ext uri="{FF2B5EF4-FFF2-40B4-BE49-F238E27FC236}">
                <a16:creationId xmlns:a16="http://schemas.microsoft.com/office/drawing/2014/main" id="{E74B31A5-1136-4C6E-A4CE-0012E65E0326}"/>
              </a:ext>
            </a:extLst>
          </p:cNvPr>
          <p:cNvGrpSpPr/>
          <p:nvPr/>
        </p:nvGrpSpPr>
        <p:grpSpPr>
          <a:xfrm>
            <a:off x="11600684" y="6481005"/>
            <a:ext cx="289095" cy="273158"/>
            <a:chOff x="163512" y="2783752"/>
            <a:chExt cx="787049" cy="743661"/>
          </a:xfrm>
        </p:grpSpPr>
        <p:pic>
          <p:nvPicPr>
            <p:cNvPr id="25" name="図 24" descr="図形 が含まれている画像&#10;&#10;自動的に生成された説明">
              <a:extLst>
                <a:ext uri="{FF2B5EF4-FFF2-40B4-BE49-F238E27FC236}">
                  <a16:creationId xmlns:a16="http://schemas.microsoft.com/office/drawing/2014/main" id="{2136B32C-2934-4FF6-A5D2-13CA20C51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26" name="図 25" descr="図形 が含まれている画像&#10;&#10;自動的に生成された説明">
              <a:extLst>
                <a:ext uri="{FF2B5EF4-FFF2-40B4-BE49-F238E27FC236}">
                  <a16:creationId xmlns:a16="http://schemas.microsoft.com/office/drawing/2014/main" id="{0271EFC3-A234-4E6F-9297-E8B36740E0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27" name="図 26" descr="図形 が含まれている画像&#10;&#10;自動的に生成された説明">
              <a:extLst>
                <a:ext uri="{FF2B5EF4-FFF2-40B4-BE49-F238E27FC236}">
                  <a16:creationId xmlns:a16="http://schemas.microsoft.com/office/drawing/2014/main" id="{50405E8C-F455-4BB7-AF05-0CF84C5EAB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28" name="図 27" descr="図形 が含まれている画像&#10;&#10;自動的に生成された説明">
              <a:extLst>
                <a:ext uri="{FF2B5EF4-FFF2-40B4-BE49-F238E27FC236}">
                  <a16:creationId xmlns:a16="http://schemas.microsoft.com/office/drawing/2014/main" id="{ED5DE0CB-CCE1-47E2-9661-5B4DAA24C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62546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pic>
        <p:nvPicPr>
          <p:cNvPr id="21" name="図 20" descr="人, 屋外, グループ, 民衆 が含まれている画像&#10;&#10;自動的に生成された説明">
            <a:extLst>
              <a:ext uri="{FF2B5EF4-FFF2-40B4-BE49-F238E27FC236}">
                <a16:creationId xmlns:a16="http://schemas.microsoft.com/office/drawing/2014/main" id="{B05F1C31-BF35-4D2B-8FE6-90025EEAC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99991">
            <a:off x="331627" y="1620461"/>
            <a:ext cx="2604848" cy="1950645"/>
          </a:xfrm>
          <a:prstGeom prst="rect">
            <a:avLst/>
          </a:prstGeom>
          <a:blipFill>
            <a:blip r:embed="rId2"/>
            <a:stretch>
              <a:fillRect/>
            </a:stretch>
          </a:blipFill>
          <a:ln>
            <a:solidFill>
              <a:schemeClr val="bg2"/>
            </a:solidFill>
          </a:ln>
          <a:effectLst>
            <a:outerShdw blurRad="50800" dist="38100" dir="2700000" algn="tl" rotWithShape="0">
              <a:prstClr val="black">
                <a:alpha val="40000"/>
              </a:prstClr>
            </a:outerShdw>
          </a:effectLst>
        </p:spPr>
      </p:pic>
      <p:pic>
        <p:nvPicPr>
          <p:cNvPr id="23" name="図 22" descr="砂浜に立っている女性たち&#10;&#10;中程度の精度で自動的に生成された説明">
            <a:extLst>
              <a:ext uri="{FF2B5EF4-FFF2-40B4-BE49-F238E27FC236}">
                <a16:creationId xmlns:a16="http://schemas.microsoft.com/office/drawing/2014/main" id="{244FEB54-63B3-4369-9B20-8BE75D36B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93649">
            <a:off x="2772181" y="2796137"/>
            <a:ext cx="3223106" cy="2169229"/>
          </a:xfrm>
          <a:prstGeom prst="rect">
            <a:avLst/>
          </a:prstGeom>
          <a:ln>
            <a:solidFill>
              <a:schemeClr val="bg2"/>
            </a:solidFill>
          </a:ln>
          <a:effectLst>
            <a:outerShdw blurRad="50800" dist="38100" dir="2700000" algn="tl" rotWithShape="0">
              <a:prstClr val="black">
                <a:alpha val="40000"/>
              </a:prstClr>
            </a:outerShdw>
          </a:effectLst>
        </p:spPr>
      </p:pic>
      <p:pic>
        <p:nvPicPr>
          <p:cNvPr id="25" name="図 24" descr="屋外, 人, 道路, 民衆 が含まれている画像&#10;&#10;自動的に生成された説明">
            <a:extLst>
              <a:ext uri="{FF2B5EF4-FFF2-40B4-BE49-F238E27FC236}">
                <a16:creationId xmlns:a16="http://schemas.microsoft.com/office/drawing/2014/main" id="{E9F3B2B0-6A38-4BCB-9A96-573F4CD51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853203">
            <a:off x="4737362" y="-2980"/>
            <a:ext cx="1957184" cy="2609580"/>
          </a:xfrm>
          <a:prstGeom prst="rect">
            <a:avLst/>
          </a:prstGeom>
          <a:ln>
            <a:solidFill>
              <a:schemeClr val="bg2"/>
            </a:solidFill>
          </a:ln>
          <a:effectLst>
            <a:outerShdw blurRad="50800" dist="38100" dir="2700000" algn="tl" rotWithShape="0">
              <a:prstClr val="black">
                <a:alpha val="40000"/>
              </a:prstClr>
            </a:outerShdw>
          </a:effectLst>
        </p:spPr>
      </p:pic>
      <p:pic>
        <p:nvPicPr>
          <p:cNvPr id="29" name="図 28" descr="岩山を歩いている人たち&#10;&#10;中程度の精度で自動的に生成された説明">
            <a:extLst>
              <a:ext uri="{FF2B5EF4-FFF2-40B4-BE49-F238E27FC236}">
                <a16:creationId xmlns:a16="http://schemas.microsoft.com/office/drawing/2014/main" id="{3CB42B12-B8B3-4FDE-B362-8EBA70154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54885">
            <a:off x="6567974" y="1954132"/>
            <a:ext cx="2322235" cy="1499009"/>
          </a:xfrm>
          <a:prstGeom prst="rect">
            <a:avLst/>
          </a:prstGeom>
          <a:ln>
            <a:solidFill>
              <a:schemeClr val="bg2"/>
            </a:solidFill>
          </a:ln>
          <a:effectLst>
            <a:outerShdw blurRad="50800" dist="38100" dir="2700000" algn="tl" rotWithShape="0">
              <a:prstClr val="black">
                <a:alpha val="40000"/>
              </a:prstClr>
            </a:outerShdw>
          </a:effectLst>
        </p:spPr>
      </p:pic>
      <p:pic>
        <p:nvPicPr>
          <p:cNvPr id="31" name="図 30" descr="サーフィンをしている人たちの絵&#10;&#10;中程度の精度で自動的に生成された説明">
            <a:extLst>
              <a:ext uri="{FF2B5EF4-FFF2-40B4-BE49-F238E27FC236}">
                <a16:creationId xmlns:a16="http://schemas.microsoft.com/office/drawing/2014/main" id="{8B5D77B9-AF0C-4A06-A7D1-DA9A9D9C42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46281">
            <a:off x="1520727" y="144653"/>
            <a:ext cx="2919824" cy="1546468"/>
          </a:xfrm>
          <a:prstGeom prst="rect">
            <a:avLst/>
          </a:prstGeom>
          <a:ln>
            <a:solidFill>
              <a:schemeClr val="bg2"/>
            </a:solidFill>
          </a:ln>
          <a:effectLst>
            <a:outerShdw blurRad="50800" dist="38100" dir="2700000" algn="tl" rotWithShape="0">
              <a:prstClr val="black">
                <a:alpha val="40000"/>
              </a:prstClr>
            </a:outerShdw>
          </a:effectLst>
        </p:spPr>
      </p:pic>
      <p:pic>
        <p:nvPicPr>
          <p:cNvPr id="33" name="図 32" descr="男, 写真, グループ, 持つ が含まれている画像&#10;&#10;自動的に生成された説明">
            <a:extLst>
              <a:ext uri="{FF2B5EF4-FFF2-40B4-BE49-F238E27FC236}">
                <a16:creationId xmlns:a16="http://schemas.microsoft.com/office/drawing/2014/main" id="{8C0E7082-9352-4249-8DDF-D731F58F9E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262932">
            <a:off x="1568995" y="4542459"/>
            <a:ext cx="2640259" cy="1588010"/>
          </a:xfrm>
          <a:prstGeom prst="rect">
            <a:avLst/>
          </a:prstGeom>
          <a:ln>
            <a:solidFill>
              <a:schemeClr val="bg2"/>
            </a:solidFill>
          </a:ln>
          <a:effectLst>
            <a:outerShdw blurRad="50800" dist="38100" dir="2700000" algn="tl" rotWithShape="0">
              <a:prstClr val="black">
                <a:alpha val="40000"/>
              </a:prstClr>
            </a:outerShdw>
          </a:effectLst>
        </p:spPr>
      </p:pic>
      <p:pic>
        <p:nvPicPr>
          <p:cNvPr id="36" name="図 35" descr="図形, 円&#10;&#10;自動的に生成された説明">
            <a:extLst>
              <a:ext uri="{FF2B5EF4-FFF2-40B4-BE49-F238E27FC236}">
                <a16:creationId xmlns:a16="http://schemas.microsoft.com/office/drawing/2014/main" id="{50194429-1991-4F91-9E6B-7101527851D5}"/>
              </a:ext>
            </a:extLst>
          </p:cNvPr>
          <p:cNvPicPr>
            <a:picLocks noChangeAspect="1"/>
          </p:cNvPicPr>
          <p:nvPr/>
        </p:nvPicPr>
        <p:blipFill>
          <a:blip r:embed="rId9">
            <a:extLst>
              <a:ext uri="{BEBA8EAE-BF5A-486C-A8C5-ECC9F3942E4B}">
                <a14:imgProps xmlns:a14="http://schemas.microsoft.com/office/drawing/2010/main">
                  <a14:imgLayer r:embed="rId10">
                    <a14:imgEffect>
                      <a14:artisticPencilGrayscale/>
                    </a14:imgEffect>
                  </a14:imgLayer>
                </a14:imgProps>
              </a:ext>
              <a:ext uri="{28A0092B-C50C-407E-A947-70E740481C1C}">
                <a14:useLocalDpi xmlns:a14="http://schemas.microsoft.com/office/drawing/2010/main" val="0"/>
              </a:ext>
            </a:extLst>
          </a:blip>
          <a:stretch>
            <a:fillRect/>
          </a:stretch>
        </p:blipFill>
        <p:spPr>
          <a:xfrm rot="18667014">
            <a:off x="10032782" y="5647567"/>
            <a:ext cx="841512" cy="1134721"/>
          </a:xfrm>
          <a:prstGeom prst="rect">
            <a:avLst/>
          </a:prstGeom>
        </p:spPr>
      </p:pic>
      <p:pic>
        <p:nvPicPr>
          <p:cNvPr id="38" name="図 37" descr="砂浜でサーフボードを持って歩いている人たち&#10;&#10;中程度の精度で自動的に生成された説明">
            <a:extLst>
              <a:ext uri="{FF2B5EF4-FFF2-40B4-BE49-F238E27FC236}">
                <a16:creationId xmlns:a16="http://schemas.microsoft.com/office/drawing/2014/main" id="{1CAED716-588B-429A-8901-377C1E65F6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054349">
            <a:off x="5700236" y="3691358"/>
            <a:ext cx="2890428" cy="2553475"/>
          </a:xfrm>
          <a:prstGeom prst="rect">
            <a:avLst/>
          </a:prstGeom>
          <a:ln>
            <a:solidFill>
              <a:schemeClr val="bg2"/>
            </a:solidFill>
          </a:ln>
          <a:effectLst>
            <a:outerShdw blurRad="50800" dist="38100" dir="2700000" algn="tl" rotWithShape="0">
              <a:prstClr val="black">
                <a:alpha val="40000"/>
              </a:prstClr>
            </a:outerShdw>
          </a:effectLst>
        </p:spPr>
      </p:pic>
      <p:sp>
        <p:nvSpPr>
          <p:cNvPr id="34" name="テキスト ボックス 33">
            <a:extLst>
              <a:ext uri="{FF2B5EF4-FFF2-40B4-BE49-F238E27FC236}">
                <a16:creationId xmlns:a16="http://schemas.microsoft.com/office/drawing/2014/main" id="{0EAF4B15-730C-428C-8450-823666F6FBD3}"/>
              </a:ext>
            </a:extLst>
          </p:cNvPr>
          <p:cNvSpPr txBox="1"/>
          <p:nvPr/>
        </p:nvSpPr>
        <p:spPr>
          <a:xfrm>
            <a:off x="799555" y="2825337"/>
            <a:ext cx="11211169" cy="1107996"/>
          </a:xfrm>
          <a:prstGeom prst="rect">
            <a:avLst/>
          </a:prstGeom>
          <a:noFill/>
        </p:spPr>
        <p:txBody>
          <a:bodyPr wrap="square" rtlCol="0">
            <a:spAutoFit/>
          </a:bodyPr>
          <a:lstStyle/>
          <a:p>
            <a:r>
              <a:rPr kumimoji="1" lang="ja-JP" altLang="en-US" sz="6600" b="1" dirty="0">
                <a:ln w="38100">
                  <a:solidFill>
                    <a:schemeClr val="bg1"/>
                  </a:solidFill>
                  <a:prstDash val="solid"/>
                </a:ln>
                <a:solidFill>
                  <a:srgbClr val="FF8C00"/>
                </a:solidFill>
                <a:latin typeface="HGP創英角ｺﾞｼｯｸUB" panose="020B0900000000000000" pitchFamily="50" charset="-128"/>
                <a:ea typeface="HGP創英角ｺﾞｼｯｸUB" panose="020B0900000000000000" pitchFamily="50" charset="-128"/>
              </a:rPr>
              <a:t>ご清聴ありがとうございました。</a:t>
            </a:r>
          </a:p>
        </p:txBody>
      </p:sp>
      <p:pic>
        <p:nvPicPr>
          <p:cNvPr id="11" name="図 10" descr="QR コード&#10;&#10;自動的に生成された説明">
            <a:extLst>
              <a:ext uri="{FF2B5EF4-FFF2-40B4-BE49-F238E27FC236}">
                <a16:creationId xmlns:a16="http://schemas.microsoft.com/office/drawing/2014/main" id="{FA7F957E-4A4A-44EC-92F4-1186FA103A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0132" y="5375356"/>
            <a:ext cx="918845" cy="918845"/>
          </a:xfrm>
          <a:prstGeom prst="rect">
            <a:avLst/>
          </a:prstGeom>
        </p:spPr>
      </p:pic>
      <p:sp>
        <p:nvSpPr>
          <p:cNvPr id="12" name="テキスト ボックス 11">
            <a:extLst>
              <a:ext uri="{FF2B5EF4-FFF2-40B4-BE49-F238E27FC236}">
                <a16:creationId xmlns:a16="http://schemas.microsoft.com/office/drawing/2014/main" id="{079211FE-C5B4-481F-909D-8F453ED012E2}"/>
              </a:ext>
            </a:extLst>
          </p:cNvPr>
          <p:cNvSpPr txBox="1"/>
          <p:nvPr/>
        </p:nvSpPr>
        <p:spPr>
          <a:xfrm>
            <a:off x="340132" y="4750780"/>
            <a:ext cx="1348033" cy="600164"/>
          </a:xfrm>
          <a:prstGeom prst="rect">
            <a:avLst/>
          </a:prstGeom>
          <a:noFill/>
        </p:spPr>
        <p:txBody>
          <a:bodyPr wrap="square" rtlCol="0">
            <a:spAutoFit/>
          </a:bodyPr>
          <a:lstStyle/>
          <a:p>
            <a:r>
              <a:rPr kumimoji="1" lang="ja-JP" altLang="en-US" sz="1100" dirty="0">
                <a:latin typeface="HGPｺﾞｼｯｸE" panose="020B0900000000000000" pitchFamily="50" charset="-128"/>
                <a:ea typeface="HGPｺﾞｼｯｸE" panose="020B0900000000000000" pitchFamily="50" charset="-128"/>
              </a:rPr>
              <a:t>はらペコーぬ</a:t>
            </a:r>
            <a:endParaRPr kumimoji="1" lang="en-US" altLang="ja-JP" sz="1100" dirty="0">
              <a:latin typeface="HGPｺﾞｼｯｸE" panose="020B0900000000000000" pitchFamily="50" charset="-128"/>
              <a:ea typeface="HGPｺﾞｼｯｸE" panose="020B0900000000000000" pitchFamily="50" charset="-128"/>
            </a:endParaRPr>
          </a:p>
          <a:p>
            <a:r>
              <a:rPr kumimoji="1" lang="en-US" altLang="ja-JP" sz="1100" dirty="0">
                <a:latin typeface="HGPｺﾞｼｯｸE" panose="020B0900000000000000" pitchFamily="50" charset="-128"/>
                <a:ea typeface="HGPｺﾞｼｯｸE" panose="020B0900000000000000" pitchFamily="50" charset="-128"/>
              </a:rPr>
              <a:t>LINE</a:t>
            </a:r>
            <a:r>
              <a:rPr kumimoji="1" lang="ja-JP" altLang="en-US" sz="1100" dirty="0">
                <a:latin typeface="HGPｺﾞｼｯｸE" panose="020B0900000000000000" pitchFamily="50" charset="-128"/>
                <a:ea typeface="HGPｺﾞｼｯｸE" panose="020B0900000000000000" pitchFamily="50" charset="-128"/>
              </a:rPr>
              <a:t>スタンプ</a:t>
            </a:r>
            <a:endParaRPr kumimoji="1" lang="en-US" altLang="ja-JP" sz="1100" dirty="0">
              <a:latin typeface="HGPｺﾞｼｯｸE" panose="020B0900000000000000" pitchFamily="50" charset="-128"/>
              <a:ea typeface="HGPｺﾞｼｯｸE" panose="020B0900000000000000" pitchFamily="50" charset="-128"/>
            </a:endParaRPr>
          </a:p>
          <a:p>
            <a:r>
              <a:rPr kumimoji="1" lang="ja-JP" altLang="en-US" sz="1100" dirty="0">
                <a:latin typeface="HGPｺﾞｼｯｸE" panose="020B0900000000000000" pitchFamily="50" charset="-128"/>
                <a:ea typeface="HGPｺﾞｼｯｸE" panose="020B0900000000000000" pitchFamily="50" charset="-128"/>
              </a:rPr>
              <a:t>購入はこちら</a:t>
            </a:r>
          </a:p>
        </p:txBody>
      </p:sp>
    </p:spTree>
    <p:extLst>
      <p:ext uri="{BB962C8B-B14F-4D97-AF65-F5344CB8AC3E}">
        <p14:creationId xmlns:p14="http://schemas.microsoft.com/office/powerpoint/2010/main" val="686743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50908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6547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4A78E966-E8BB-48E6-85E1-468623A90FE6}"/>
              </a:ext>
            </a:extLst>
          </p:cNvPr>
          <p:cNvSpPr/>
          <p:nvPr/>
        </p:nvSpPr>
        <p:spPr>
          <a:xfrm>
            <a:off x="192379" y="6151253"/>
            <a:ext cx="469207" cy="2104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28256"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446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493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557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80" name="グループ化 79">
            <a:extLst>
              <a:ext uri="{FF2B5EF4-FFF2-40B4-BE49-F238E27FC236}">
                <a16:creationId xmlns:a16="http://schemas.microsoft.com/office/drawing/2014/main" id="{8056FC39-6DFE-42BD-9B55-4CC267B09C6D}"/>
              </a:ext>
            </a:extLst>
          </p:cNvPr>
          <p:cNvGrpSpPr/>
          <p:nvPr/>
        </p:nvGrpSpPr>
        <p:grpSpPr>
          <a:xfrm>
            <a:off x="11600684" y="6481005"/>
            <a:ext cx="289095" cy="273158"/>
            <a:chOff x="163512" y="2783752"/>
            <a:chExt cx="787049" cy="743661"/>
          </a:xfrm>
        </p:grpSpPr>
        <p:pic>
          <p:nvPicPr>
            <p:cNvPr id="81" name="図 80" descr="図形 が含まれている画像&#10;&#10;自動的に生成された説明">
              <a:extLst>
                <a:ext uri="{FF2B5EF4-FFF2-40B4-BE49-F238E27FC236}">
                  <a16:creationId xmlns:a16="http://schemas.microsoft.com/office/drawing/2014/main" id="{555C9FF6-87A2-45B7-96CF-54A3B9666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2" name="図 81" descr="図形 が含まれている画像&#10;&#10;自動的に生成された説明">
              <a:extLst>
                <a:ext uri="{FF2B5EF4-FFF2-40B4-BE49-F238E27FC236}">
                  <a16:creationId xmlns:a16="http://schemas.microsoft.com/office/drawing/2014/main" id="{F43A78F5-701A-43AC-8106-419360745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3" name="図 82" descr="図形 が含まれている画像&#10;&#10;自動的に生成された説明">
              <a:extLst>
                <a:ext uri="{FF2B5EF4-FFF2-40B4-BE49-F238E27FC236}">
                  <a16:creationId xmlns:a16="http://schemas.microsoft.com/office/drawing/2014/main" id="{CE9E6A1F-4E2D-46B8-BFC9-72ECEE4BF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BAED368C-A61C-4699-A74F-EF219D90D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7" name="図 6">
            <a:extLst>
              <a:ext uri="{FF2B5EF4-FFF2-40B4-BE49-F238E27FC236}">
                <a16:creationId xmlns:a16="http://schemas.microsoft.com/office/drawing/2014/main" id="{C85A1293-43AD-4D3C-B0E7-11199C8C4E59}"/>
              </a:ext>
            </a:extLst>
          </p:cNvPr>
          <p:cNvPicPr>
            <a:picLocks noChangeAspect="1"/>
          </p:cNvPicPr>
          <p:nvPr/>
        </p:nvPicPr>
        <p:blipFill rotWithShape="1">
          <a:blip r:embed="rId4"/>
          <a:srcRect l="24838" b="34816"/>
          <a:stretch/>
        </p:blipFill>
        <p:spPr>
          <a:xfrm>
            <a:off x="221564" y="356526"/>
            <a:ext cx="3511046" cy="659675"/>
          </a:xfrm>
          <a:prstGeom prst="rect">
            <a:avLst/>
          </a:prstGeom>
        </p:spPr>
      </p:pic>
      <p:sp>
        <p:nvSpPr>
          <p:cNvPr id="86" name="テキスト ボックス 85">
            <a:extLst>
              <a:ext uri="{FF2B5EF4-FFF2-40B4-BE49-F238E27FC236}">
                <a16:creationId xmlns:a16="http://schemas.microsoft.com/office/drawing/2014/main" id="{9EDBC83A-7884-49D0-BCFD-1B4F87B21B9E}"/>
              </a:ext>
            </a:extLst>
          </p:cNvPr>
          <p:cNvSpPr txBox="1"/>
          <p:nvPr/>
        </p:nvSpPr>
        <p:spPr>
          <a:xfrm>
            <a:off x="880047" y="424753"/>
            <a:ext cx="2354964" cy="523220"/>
          </a:xfrm>
          <a:prstGeom prst="rect">
            <a:avLst/>
          </a:prstGeom>
          <a:noFill/>
        </p:spPr>
        <p:txBody>
          <a:bodyPr wrap="square" rtlCol="0">
            <a:spAutoFit/>
          </a:bodyPr>
          <a:lstStyle/>
          <a:p>
            <a:r>
              <a:rPr kumimoji="1" lang="ja-JP" altLang="en-US" sz="2800" spc="300" dirty="0">
                <a:solidFill>
                  <a:schemeClr val="bg1"/>
                </a:solidFill>
                <a:latin typeface="HGP創英角ｺﾞｼｯｸUB" panose="020B0900000000000000" pitchFamily="50" charset="-128"/>
                <a:ea typeface="HGP創英角ｺﾞｼｯｸUB" panose="020B0900000000000000" pitchFamily="50" charset="-128"/>
              </a:rPr>
              <a:t>アジェンダ。</a:t>
            </a:r>
          </a:p>
        </p:txBody>
      </p:sp>
    </p:spTree>
    <p:extLst>
      <p:ext uri="{BB962C8B-B14F-4D97-AF65-F5344CB8AC3E}">
        <p14:creationId xmlns:p14="http://schemas.microsoft.com/office/powerpoint/2010/main" val="391862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a:extLst>
                <a:ext uri="{FF2B5EF4-FFF2-40B4-BE49-F238E27FC236}">
                  <a16:creationId xmlns:a16="http://schemas.microsoft.com/office/drawing/2014/main" id="{4A78E966-E8BB-48E6-85E1-468623A90FE6}"/>
                </a:ext>
              </a:extLst>
            </p:cNvPr>
            <p:cNvSpPr/>
            <p:nvPr/>
          </p:nvSpPr>
          <p:spPr>
            <a:xfrm>
              <a:off x="175020" y="6136433"/>
              <a:ext cx="580985" cy="22287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62411" y="6112375"/>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1946478" y="1105885"/>
            <a:ext cx="8518154" cy="136762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grpSp>
        <p:nvGrpSpPr>
          <p:cNvPr id="38" name="グループ化 37">
            <a:extLst>
              <a:ext uri="{FF2B5EF4-FFF2-40B4-BE49-F238E27FC236}">
                <a16:creationId xmlns:a16="http://schemas.microsoft.com/office/drawing/2014/main" id="{D3270BA5-B214-4BBB-94E0-257FBCC4659D}"/>
              </a:ext>
            </a:extLst>
          </p:cNvPr>
          <p:cNvGrpSpPr/>
          <p:nvPr/>
        </p:nvGrpSpPr>
        <p:grpSpPr>
          <a:xfrm>
            <a:off x="11600684" y="6481005"/>
            <a:ext cx="289095" cy="273158"/>
            <a:chOff x="163512" y="2783752"/>
            <a:chExt cx="787049" cy="743661"/>
          </a:xfrm>
        </p:grpSpPr>
        <p:pic>
          <p:nvPicPr>
            <p:cNvPr id="44" name="図 43" descr="図形 が含まれている画像&#10;&#10;自動的に生成された説明">
              <a:extLst>
                <a:ext uri="{FF2B5EF4-FFF2-40B4-BE49-F238E27FC236}">
                  <a16:creationId xmlns:a16="http://schemas.microsoft.com/office/drawing/2014/main" id="{0FA2B5E5-0E10-48C9-A764-6D4E63B71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39CA7D96-3429-4532-BC1A-472BF780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3F9E3B4F-2F6D-4516-8A52-2C8EFA65D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C3F82254-1EE1-470C-A7EC-8794B0AA3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2290" name="Picture 2" descr="アボカドでプロポーズのイラストサンプル">
            <a:extLst>
              <a:ext uri="{FF2B5EF4-FFF2-40B4-BE49-F238E27FC236}">
                <a16:creationId xmlns:a16="http://schemas.microsoft.com/office/drawing/2014/main" id="{8DCED5DC-631B-4ACC-8CEF-DAB6AB854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34470">
            <a:off x="10366213" y="1711418"/>
            <a:ext cx="1301202" cy="130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9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9291AFB9-A6AC-470D-BE48-3DA5B9C5603A}"/>
              </a:ext>
            </a:extLst>
          </p:cNvPr>
          <p:cNvGrpSpPr/>
          <p:nvPr/>
        </p:nvGrpSpPr>
        <p:grpSpPr>
          <a:xfrm>
            <a:off x="-8296" y="-10368"/>
            <a:ext cx="12192000" cy="6858000"/>
            <a:chOff x="-17360" y="0"/>
            <a:chExt cx="12192000" cy="6858000"/>
          </a:xfrm>
        </p:grpSpPr>
        <p:grpSp>
          <p:nvGrpSpPr>
            <p:cNvPr id="8" name="グループ化 7">
              <a:extLst>
                <a:ext uri="{FF2B5EF4-FFF2-40B4-BE49-F238E27FC236}">
                  <a16:creationId xmlns:a16="http://schemas.microsoft.com/office/drawing/2014/main" id="{0A16B6EC-0B73-4BF7-8081-C28A450A9B23}"/>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809EC9AF-E318-46CD-A71F-F8C843E94923}"/>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3338FFE6-3A25-41B0-A659-98D5D6101791}"/>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0FD4756D-D05F-4145-AA2F-6C2E34FA9506}"/>
                    </a:ext>
                  </a:extLst>
                </p:cNvPr>
                <p:cNvSpPr/>
                <p:nvPr/>
              </p:nvSpPr>
              <p:spPr>
                <a:xfrm>
                  <a:off x="146034" y="184010"/>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B25EBE49-BF4E-43F6-8C2D-AB350E17EC50}"/>
                  </a:ext>
                </a:extLst>
              </p:cNvPr>
              <p:cNvSpPr/>
              <p:nvPr/>
            </p:nvSpPr>
            <p:spPr>
              <a:xfrm>
                <a:off x="193647"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64675A31-6B6B-46EB-95AB-B9D34A834263}"/>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A1FD92E2-23C6-4EB3-ACF3-C9DFAC43D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0095545-0E0B-4867-AEE7-F623F7C6725B}"/>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11488AD2-A12F-4A4A-B992-876A605A333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8750B131-5E73-42A8-BCF7-311D91F9733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A8342D1F-EF90-4325-A17E-98B4E02D9352}"/>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C6492F7A-9714-4529-AE2D-4251A8F0227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F49547FF-89BB-45E5-A35C-245E3AEA4A3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651B684-C0D4-4C74-8F2C-1426909BDC99}"/>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0" name="正方形/長方形 9">
              <a:extLst>
                <a:ext uri="{FF2B5EF4-FFF2-40B4-BE49-F238E27FC236}">
                  <a16:creationId xmlns:a16="http://schemas.microsoft.com/office/drawing/2014/main" id="{D849B43C-C483-4D35-BE3D-84A580FFEDA0}"/>
                </a:ext>
              </a:extLst>
            </p:cNvPr>
            <p:cNvSpPr/>
            <p:nvPr/>
          </p:nvSpPr>
          <p:spPr>
            <a:xfrm>
              <a:off x="163500" y="6151253"/>
              <a:ext cx="958408"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5CD6C61A-F49B-45DB-884F-D9992C309F22}"/>
                </a:ext>
              </a:extLst>
            </p:cNvPr>
            <p:cNvSpPr/>
            <p:nvPr/>
          </p:nvSpPr>
          <p:spPr>
            <a:xfrm>
              <a:off x="999610"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30" name="グループ化 29">
            <a:extLst>
              <a:ext uri="{FF2B5EF4-FFF2-40B4-BE49-F238E27FC236}">
                <a16:creationId xmlns:a16="http://schemas.microsoft.com/office/drawing/2014/main" id="{BEC1814A-E72B-40C8-AC0B-E49A866B64D8}"/>
              </a:ext>
            </a:extLst>
          </p:cNvPr>
          <p:cNvGrpSpPr/>
          <p:nvPr/>
        </p:nvGrpSpPr>
        <p:grpSpPr>
          <a:xfrm>
            <a:off x="3604389" y="2593775"/>
            <a:ext cx="4979482" cy="1201003"/>
            <a:chOff x="3983196" y="3933326"/>
            <a:chExt cx="4979482" cy="1201003"/>
          </a:xfrm>
        </p:grpSpPr>
        <p:sp>
          <p:nvSpPr>
            <p:cNvPr id="29" name="四角形: 角を丸くする 28">
              <a:extLst>
                <a:ext uri="{FF2B5EF4-FFF2-40B4-BE49-F238E27FC236}">
                  <a16:creationId xmlns:a16="http://schemas.microsoft.com/office/drawing/2014/main" id="{32190609-6490-46A3-BF4F-61A5361D026A}"/>
                </a:ext>
              </a:extLst>
            </p:cNvPr>
            <p:cNvSpPr/>
            <p:nvPr/>
          </p:nvSpPr>
          <p:spPr>
            <a:xfrm>
              <a:off x="3983196" y="3933326"/>
              <a:ext cx="4979482" cy="1201003"/>
            </a:xfrm>
            <a:prstGeom prst="round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CDC194C-6C46-433E-A58D-B25A12AFDE61}"/>
                </a:ext>
              </a:extLst>
            </p:cNvPr>
            <p:cNvSpPr txBox="1"/>
            <p:nvPr/>
          </p:nvSpPr>
          <p:spPr>
            <a:xfrm>
              <a:off x="4294630" y="4157832"/>
              <a:ext cx="4373313" cy="707886"/>
            </a:xfrm>
            <a:prstGeom prst="rect">
              <a:avLst/>
            </a:prstGeom>
            <a:noFill/>
          </p:spPr>
          <p:txBody>
            <a:bodyPr wrap="none" rtlCol="0">
              <a:spAutoFit/>
            </a:bodyPr>
            <a:lstStyle/>
            <a:p>
              <a:r>
                <a:rPr kumimoji="1" lang="ja-JP" altLang="en-US" sz="4000" dirty="0">
                  <a:latin typeface="HGP創英角ｺﾞｼｯｸUB" panose="020B0900000000000000" pitchFamily="50" charset="-128"/>
                  <a:ea typeface="HGP創英角ｺﾞｼｯｸUB" panose="020B0900000000000000" pitchFamily="50" charset="-128"/>
                </a:rPr>
                <a:t>オンライン研修時代</a:t>
              </a:r>
            </a:p>
          </p:txBody>
        </p:sp>
      </p:grpSp>
      <p:grpSp>
        <p:nvGrpSpPr>
          <p:cNvPr id="6" name="グループ化 5">
            <a:extLst>
              <a:ext uri="{FF2B5EF4-FFF2-40B4-BE49-F238E27FC236}">
                <a16:creationId xmlns:a16="http://schemas.microsoft.com/office/drawing/2014/main" id="{9376E301-A679-439A-9F45-ACD1A78F3D1F}"/>
              </a:ext>
            </a:extLst>
          </p:cNvPr>
          <p:cNvGrpSpPr/>
          <p:nvPr/>
        </p:nvGrpSpPr>
        <p:grpSpPr>
          <a:xfrm>
            <a:off x="3908629" y="1544992"/>
            <a:ext cx="4200220" cy="4200220"/>
            <a:chOff x="4083612" y="2711781"/>
            <a:chExt cx="4115098" cy="4115098"/>
          </a:xfrm>
        </p:grpSpPr>
        <p:pic>
          <p:nvPicPr>
            <p:cNvPr id="27" name="図 26" descr="図形&#10;&#10;低い精度で自動的に生成された説明">
              <a:extLst>
                <a:ext uri="{FF2B5EF4-FFF2-40B4-BE49-F238E27FC236}">
                  <a16:creationId xmlns:a16="http://schemas.microsoft.com/office/drawing/2014/main" id="{5E1E401B-CB4F-4F26-890B-6D293842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612" y="2711781"/>
              <a:ext cx="4115098" cy="4115098"/>
            </a:xfrm>
            <a:prstGeom prst="rect">
              <a:avLst/>
            </a:prstGeom>
          </p:spPr>
        </p:pic>
        <p:sp>
          <p:nvSpPr>
            <p:cNvPr id="3" name="テキスト ボックス 2">
              <a:extLst>
                <a:ext uri="{FF2B5EF4-FFF2-40B4-BE49-F238E27FC236}">
                  <a16:creationId xmlns:a16="http://schemas.microsoft.com/office/drawing/2014/main" id="{4B08057B-B0F9-4CB8-AEED-20123D5635E8}"/>
                </a:ext>
              </a:extLst>
            </p:cNvPr>
            <p:cNvSpPr txBox="1"/>
            <p:nvPr/>
          </p:nvSpPr>
          <p:spPr>
            <a:xfrm>
              <a:off x="4903565" y="2788289"/>
              <a:ext cx="723694" cy="2067374"/>
            </a:xfrm>
            <a:prstGeom prst="rect">
              <a:avLst/>
            </a:prstGeom>
            <a:noFill/>
          </p:spPr>
          <p:txBody>
            <a:bodyPr vert="eaVert" wrap="square" rtlCol="0">
              <a:spAutoFit/>
            </a:bodyPr>
            <a:lstStyle/>
            <a:p>
              <a:r>
                <a:rPr kumimoji="1" lang="ja-JP" altLang="en-US" sz="3600" kern="5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コロナ</a:t>
              </a:r>
              <a:r>
                <a:rPr kumimoji="1" lang="ja-JP" altLang="en-US" sz="36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禍</a:t>
              </a:r>
            </a:p>
          </p:txBody>
        </p:sp>
      </p:grpSp>
      <p:pic>
        <p:nvPicPr>
          <p:cNvPr id="25" name="図 24">
            <a:extLst>
              <a:ext uri="{FF2B5EF4-FFF2-40B4-BE49-F238E27FC236}">
                <a16:creationId xmlns:a16="http://schemas.microsoft.com/office/drawing/2014/main" id="{BF718668-AD20-443D-8FC3-98F0BEC57E90}"/>
              </a:ext>
            </a:extLst>
          </p:cNvPr>
          <p:cNvPicPr>
            <a:picLocks noChangeAspect="1"/>
          </p:cNvPicPr>
          <p:nvPr/>
        </p:nvPicPr>
        <p:blipFill rotWithShape="1">
          <a:blip r:embed="rId4"/>
          <a:srcRect l="13662" b="28960"/>
          <a:stretch/>
        </p:blipFill>
        <p:spPr>
          <a:xfrm>
            <a:off x="167219" y="438389"/>
            <a:ext cx="4328581" cy="723273"/>
          </a:xfrm>
          <a:prstGeom prst="rect">
            <a:avLst/>
          </a:prstGeom>
        </p:spPr>
      </p:pic>
      <p:sp>
        <p:nvSpPr>
          <p:cNvPr id="31" name="テキスト ボックス 30">
            <a:extLst>
              <a:ext uri="{FF2B5EF4-FFF2-40B4-BE49-F238E27FC236}">
                <a16:creationId xmlns:a16="http://schemas.microsoft.com/office/drawing/2014/main" id="{C8D4806F-9751-47ED-A29E-00EBB47FEF03}"/>
              </a:ext>
            </a:extLst>
          </p:cNvPr>
          <p:cNvSpPr txBox="1"/>
          <p:nvPr/>
        </p:nvSpPr>
        <p:spPr>
          <a:xfrm>
            <a:off x="1529761" y="502854"/>
            <a:ext cx="1858320"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テーマ設定。</a:t>
            </a:r>
          </a:p>
        </p:txBody>
      </p:sp>
      <p:sp>
        <p:nvSpPr>
          <p:cNvPr id="32" name="テキスト ボックス 31">
            <a:extLst>
              <a:ext uri="{FF2B5EF4-FFF2-40B4-BE49-F238E27FC236}">
                <a16:creationId xmlns:a16="http://schemas.microsoft.com/office/drawing/2014/main" id="{1FE54878-B89A-4E77-821D-20D4B8AADDCE}"/>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6" name="グループ化 35">
            <a:extLst>
              <a:ext uri="{FF2B5EF4-FFF2-40B4-BE49-F238E27FC236}">
                <a16:creationId xmlns:a16="http://schemas.microsoft.com/office/drawing/2014/main" id="{B8E56135-5D53-49E4-98D0-ACB2CC47F396}"/>
              </a:ext>
            </a:extLst>
          </p:cNvPr>
          <p:cNvGrpSpPr/>
          <p:nvPr/>
        </p:nvGrpSpPr>
        <p:grpSpPr>
          <a:xfrm>
            <a:off x="11600684" y="6481005"/>
            <a:ext cx="289095" cy="273158"/>
            <a:chOff x="163512" y="2783752"/>
            <a:chExt cx="787049" cy="743661"/>
          </a:xfrm>
        </p:grpSpPr>
        <p:pic>
          <p:nvPicPr>
            <p:cNvPr id="37" name="図 36" descr="図形 が含まれている画像&#10;&#10;自動的に生成された説明">
              <a:extLst>
                <a:ext uri="{FF2B5EF4-FFF2-40B4-BE49-F238E27FC236}">
                  <a16:creationId xmlns:a16="http://schemas.microsoft.com/office/drawing/2014/main" id="{FC035CB8-B2FB-44F6-B77C-D2FBC333E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8" name="図 37" descr="図形 が含まれている画像&#10;&#10;自動的に生成された説明">
              <a:extLst>
                <a:ext uri="{FF2B5EF4-FFF2-40B4-BE49-F238E27FC236}">
                  <a16:creationId xmlns:a16="http://schemas.microsoft.com/office/drawing/2014/main" id="{69F75E2A-BC7E-455A-9C61-0AD19192C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9" name="図 38" descr="図形 が含まれている画像&#10;&#10;自動的に生成された説明">
              <a:extLst>
                <a:ext uri="{FF2B5EF4-FFF2-40B4-BE49-F238E27FC236}">
                  <a16:creationId xmlns:a16="http://schemas.microsoft.com/office/drawing/2014/main" id="{1B3468F7-0582-4C33-A746-80E994B93A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0" name="図 39" descr="図形 が含まれている画像&#10;&#10;自動的に生成された説明">
              <a:extLst>
                <a:ext uri="{FF2B5EF4-FFF2-40B4-BE49-F238E27FC236}">
                  <a16:creationId xmlns:a16="http://schemas.microsoft.com/office/drawing/2014/main" id="{B8FBDD0E-8349-418F-823D-4C7267D17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976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p:cTn id="6" dur="1000"/>
                                        <p:tgtEl>
                                          <p:spTgt spid="30"/>
                                        </p:tgtEl>
                                        <p:attrNameLst>
                                          <p:attrName>ppt_w</p:attrName>
                                        </p:attrNameLst>
                                      </p:cBhvr>
                                      <p:tavLst>
                                        <p:tav tm="0">
                                          <p:val>
                                            <p:strVal val="ppt_w"/>
                                          </p:val>
                                        </p:tav>
                                        <p:tav tm="100000">
                                          <p:val>
                                            <p:fltVal val="0"/>
                                          </p:val>
                                        </p:tav>
                                      </p:tavLst>
                                    </p:anim>
                                    <p:anim calcmode="lin" valueType="num">
                                      <p:cBhvr>
                                        <p:cTn id="7" dur="1000"/>
                                        <p:tgtEl>
                                          <p:spTgt spid="30"/>
                                        </p:tgtEl>
                                        <p:attrNameLst>
                                          <p:attrName>ppt_h</p:attrName>
                                        </p:attrNameLst>
                                      </p:cBhvr>
                                      <p:tavLst>
                                        <p:tav tm="0">
                                          <p:val>
                                            <p:strVal val="ppt_h"/>
                                          </p:val>
                                        </p:tav>
                                        <p:tav tm="100000">
                                          <p:val>
                                            <p:fltVal val="0"/>
                                          </p:val>
                                        </p:tav>
                                      </p:tavLst>
                                    </p:anim>
                                    <p:set>
                                      <p:cBhvr>
                                        <p:cTn id="8" dur="1" fill="hold">
                                          <p:stCondLst>
                                            <p:cond delay="999"/>
                                          </p:stCondLst>
                                        </p:cTn>
                                        <p:tgtEl>
                                          <p:spTgt spid="3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5"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style.rotation</p:attrName>
                                        </p:attrNameLst>
                                      </p:cBhvr>
                                      <p:tavLst>
                                        <p:tav tm="0">
                                          <p:val>
                                            <p:fltVal val="720"/>
                                          </p:val>
                                        </p:tav>
                                        <p:tav tm="100000">
                                          <p:val>
                                            <p:fltVal val="0"/>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33829FA2-5AFA-4D6A-9FF2-029B7D8F2CD7}"/>
              </a:ext>
            </a:extLst>
          </p:cNvPr>
          <p:cNvGrpSpPr/>
          <p:nvPr/>
        </p:nvGrpSpPr>
        <p:grpSpPr>
          <a:xfrm>
            <a:off x="0" y="0"/>
            <a:ext cx="12192000" cy="6858000"/>
            <a:chOff x="-17360" y="0"/>
            <a:chExt cx="12192000" cy="6858000"/>
          </a:xfrm>
        </p:grpSpPr>
        <p:grpSp>
          <p:nvGrpSpPr>
            <p:cNvPr id="8" name="グループ化 7">
              <a:extLst>
                <a:ext uri="{FF2B5EF4-FFF2-40B4-BE49-F238E27FC236}">
                  <a16:creationId xmlns:a16="http://schemas.microsoft.com/office/drawing/2014/main" id="{23D48C01-3AD3-49E0-8E16-9D9C278DE2E2}"/>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113CFFA8-C0E3-4630-AB76-56532C7D6DD1}"/>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854FE46B-A641-48BE-9D91-684736F1519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D1120AB6-4625-4F0E-9A23-B61EDABC11F9}"/>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60B1C668-1A27-48F2-8BC4-889FDC125CEA}"/>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D0A77364-6CCB-4070-83B2-74F5A2F8672B}"/>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8B37956E-7A54-4431-A268-05301729A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AA9A64A-510D-4088-97F6-F7FA384A3579}"/>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C577E965-BFC5-41B0-8004-3016EACED61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D9BDC007-ADC5-4728-BD74-C58E15F6820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1FD96485-5CF8-41EB-91E1-C9F52D496290}"/>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011F7266-E95D-41A9-A56E-9F3A8593F7C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6536288B-ADF5-4A89-A46D-04EF0473559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DF3BDE21-AD25-40DB-861D-43B64F682A24}"/>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0" name="正方形/長方形 9">
              <a:extLst>
                <a:ext uri="{FF2B5EF4-FFF2-40B4-BE49-F238E27FC236}">
                  <a16:creationId xmlns:a16="http://schemas.microsoft.com/office/drawing/2014/main" id="{921DEBC6-3C1C-4108-B10C-71173318B0A2}"/>
                </a:ext>
              </a:extLst>
            </p:cNvPr>
            <p:cNvSpPr/>
            <p:nvPr/>
          </p:nvSpPr>
          <p:spPr>
            <a:xfrm>
              <a:off x="191900" y="6151253"/>
              <a:ext cx="1245244"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1A48797A-DC5F-4743-A894-F49E2022E0A3}"/>
                </a:ext>
              </a:extLst>
            </p:cNvPr>
            <p:cNvSpPr/>
            <p:nvPr/>
          </p:nvSpPr>
          <p:spPr>
            <a:xfrm>
              <a:off x="1316809"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7" name="吹き出し: 角を丸めた四角形 26">
            <a:extLst>
              <a:ext uri="{FF2B5EF4-FFF2-40B4-BE49-F238E27FC236}">
                <a16:creationId xmlns:a16="http://schemas.microsoft.com/office/drawing/2014/main" id="{4B231A04-513A-4FB4-B66B-6C7FCA4C9573}"/>
              </a:ext>
            </a:extLst>
          </p:cNvPr>
          <p:cNvSpPr/>
          <p:nvPr/>
        </p:nvSpPr>
        <p:spPr>
          <a:xfrm rot="10800000">
            <a:off x="961289" y="4111875"/>
            <a:ext cx="7023141" cy="1292983"/>
          </a:xfrm>
          <a:prstGeom prst="wedgeRoundRectCallout">
            <a:avLst>
              <a:gd name="adj1" fmla="val -53136"/>
              <a:gd name="adj2" fmla="val -21139"/>
              <a:gd name="adj3" fmla="val 16667"/>
            </a:avLst>
          </a:prstGeom>
          <a:solidFill>
            <a:schemeClr val="bg1"/>
          </a:solidFill>
          <a:ln w="762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2">
            <a:extLst>
              <a:ext uri="{FF2B5EF4-FFF2-40B4-BE49-F238E27FC236}">
                <a16:creationId xmlns:a16="http://schemas.microsoft.com/office/drawing/2014/main" id="{A97C9A17-4EB6-4007-BF95-D60039BBA091}"/>
              </a:ext>
            </a:extLst>
          </p:cNvPr>
          <p:cNvSpPr txBox="1">
            <a:spLocks/>
          </p:cNvSpPr>
          <p:nvPr/>
        </p:nvSpPr>
        <p:spPr>
          <a:xfrm>
            <a:off x="1644883" y="4443324"/>
            <a:ext cx="5727776" cy="64976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3200" dirty="0">
                <a:latin typeface="BIZ UDPゴシック" panose="020B0400000000000000" pitchFamily="50" charset="-128"/>
                <a:ea typeface="BIZ UDPゴシック" panose="020B0400000000000000" pitchFamily="50" charset="-128"/>
              </a:rPr>
              <a:t>毎回料理を決めるのが大変。</a:t>
            </a:r>
            <a:endParaRPr kumimoji="1" lang="en-US" altLang="ja-JP" sz="3200" dirty="0">
              <a:latin typeface="BIZ UDPゴシック" panose="020B0400000000000000" pitchFamily="50" charset="-128"/>
              <a:ea typeface="BIZ UDPゴシック" panose="020B0400000000000000" pitchFamily="50" charset="-128"/>
            </a:endParaRPr>
          </a:p>
        </p:txBody>
      </p:sp>
      <p:sp>
        <p:nvSpPr>
          <p:cNvPr id="47" name="吹き出し: 角を丸めた四角形 46">
            <a:extLst>
              <a:ext uri="{FF2B5EF4-FFF2-40B4-BE49-F238E27FC236}">
                <a16:creationId xmlns:a16="http://schemas.microsoft.com/office/drawing/2014/main" id="{FB37D2C5-FA7F-4505-8ACF-AC4C54E56150}"/>
              </a:ext>
            </a:extLst>
          </p:cNvPr>
          <p:cNvSpPr/>
          <p:nvPr/>
        </p:nvSpPr>
        <p:spPr>
          <a:xfrm>
            <a:off x="2578421" y="1907150"/>
            <a:ext cx="7753456" cy="1479836"/>
          </a:xfrm>
          <a:prstGeom prst="wedgeRoundRectCallout">
            <a:avLst>
              <a:gd name="adj1" fmla="val -52986"/>
              <a:gd name="adj2" fmla="val 22079"/>
              <a:gd name="adj3" fmla="val 16667"/>
            </a:avLst>
          </a:prstGeom>
          <a:solidFill>
            <a:schemeClr val="bg1"/>
          </a:solidFill>
          <a:ln w="7620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38100" dist="38100" dir="2700000" algn="tl">
                  <a:srgbClr val="000000">
                    <a:alpha val="43137"/>
                  </a:srgbClr>
                </a:outerShdw>
              </a:effectLst>
            </a:endParaRPr>
          </a:p>
        </p:txBody>
      </p:sp>
      <p:sp>
        <p:nvSpPr>
          <p:cNvPr id="3" name="コンテンツ プレースホルダー 2">
            <a:extLst>
              <a:ext uri="{FF2B5EF4-FFF2-40B4-BE49-F238E27FC236}">
                <a16:creationId xmlns:a16="http://schemas.microsoft.com/office/drawing/2014/main" id="{3BD07718-95E9-44BF-9B2C-763FDFF79EDC}"/>
              </a:ext>
            </a:extLst>
          </p:cNvPr>
          <p:cNvSpPr>
            <a:spLocks noGrp="1"/>
          </p:cNvSpPr>
          <p:nvPr>
            <p:ph idx="1"/>
          </p:nvPr>
        </p:nvSpPr>
        <p:spPr>
          <a:xfrm>
            <a:off x="2867164" y="2142305"/>
            <a:ext cx="7351336" cy="951769"/>
          </a:xfrm>
        </p:spPr>
        <p:txBody>
          <a:bodyPr/>
          <a:lstStyle/>
          <a:p>
            <a:pPr marL="0" indent="0">
              <a:buNone/>
            </a:pPr>
            <a:r>
              <a:rPr kumimoji="1" lang="ja-JP" altLang="en-US" sz="2800" spc="-150" dirty="0">
                <a:latin typeface="BIZ UDPゴシック" panose="020B0400000000000000" pitchFamily="50" charset="-128"/>
                <a:ea typeface="BIZ UDPゴシック" panose="020B0400000000000000" pitchFamily="50" charset="-128"/>
              </a:rPr>
              <a:t>社会人になって一人暮らしを始めて自炊が増えたけど、料理のレパートリーが尽きた。</a:t>
            </a:r>
            <a:endParaRPr kumimoji="1" lang="en-US" altLang="ja-JP" sz="2800" spc="-150" dirty="0">
              <a:latin typeface="BIZ UDPゴシック" panose="020B0400000000000000" pitchFamily="50" charset="-128"/>
              <a:ea typeface="BIZ UDPゴシック" panose="020B0400000000000000" pitchFamily="50" charset="-128"/>
            </a:endParaRPr>
          </a:p>
        </p:txBody>
      </p:sp>
      <p:pic>
        <p:nvPicPr>
          <p:cNvPr id="29" name="図 28">
            <a:extLst>
              <a:ext uri="{FF2B5EF4-FFF2-40B4-BE49-F238E27FC236}">
                <a16:creationId xmlns:a16="http://schemas.microsoft.com/office/drawing/2014/main" id="{6E45A7D7-7ADA-4D3D-B148-C84407ED0954}"/>
              </a:ext>
            </a:extLst>
          </p:cNvPr>
          <p:cNvPicPr>
            <a:picLocks noChangeAspect="1"/>
          </p:cNvPicPr>
          <p:nvPr/>
        </p:nvPicPr>
        <p:blipFill rotWithShape="1">
          <a:blip r:embed="rId3"/>
          <a:srcRect l="13662" b="28960"/>
          <a:stretch/>
        </p:blipFill>
        <p:spPr>
          <a:xfrm>
            <a:off x="205319" y="438389"/>
            <a:ext cx="5217581" cy="723273"/>
          </a:xfrm>
          <a:prstGeom prst="rect">
            <a:avLst/>
          </a:prstGeom>
        </p:spPr>
      </p:pic>
      <p:sp>
        <p:nvSpPr>
          <p:cNvPr id="30" name="テキスト ボックス 29">
            <a:extLst>
              <a:ext uri="{FF2B5EF4-FFF2-40B4-BE49-F238E27FC236}">
                <a16:creationId xmlns:a16="http://schemas.microsoft.com/office/drawing/2014/main" id="{A30B292D-098F-4C33-AB43-0E807316259C}"/>
              </a:ext>
            </a:extLst>
          </p:cNvPr>
          <p:cNvSpPr txBox="1"/>
          <p:nvPr/>
        </p:nvSpPr>
        <p:spPr>
          <a:xfrm>
            <a:off x="1529760" y="502854"/>
            <a:ext cx="267480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受講生の意見。</a:t>
            </a:r>
          </a:p>
        </p:txBody>
      </p:sp>
      <p:sp>
        <p:nvSpPr>
          <p:cNvPr id="31" name="テキスト ボックス 30">
            <a:extLst>
              <a:ext uri="{FF2B5EF4-FFF2-40B4-BE49-F238E27FC236}">
                <a16:creationId xmlns:a16="http://schemas.microsoft.com/office/drawing/2014/main" id="{3D5E430A-A41B-44DE-807B-6A1CC5179BC6}"/>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2" name="グループ化 31">
            <a:extLst>
              <a:ext uri="{FF2B5EF4-FFF2-40B4-BE49-F238E27FC236}">
                <a16:creationId xmlns:a16="http://schemas.microsoft.com/office/drawing/2014/main" id="{DBDA846B-11AB-4236-8634-1F3D17759D03}"/>
              </a:ext>
            </a:extLst>
          </p:cNvPr>
          <p:cNvGrpSpPr/>
          <p:nvPr/>
        </p:nvGrpSpPr>
        <p:grpSpPr>
          <a:xfrm>
            <a:off x="11600684" y="6481005"/>
            <a:ext cx="289095" cy="273158"/>
            <a:chOff x="163512" y="2783752"/>
            <a:chExt cx="787049" cy="743661"/>
          </a:xfrm>
        </p:grpSpPr>
        <p:pic>
          <p:nvPicPr>
            <p:cNvPr id="33" name="図 32" descr="図形 が含まれている画像&#10;&#10;自動的に生成された説明">
              <a:extLst>
                <a:ext uri="{FF2B5EF4-FFF2-40B4-BE49-F238E27FC236}">
                  <a16:creationId xmlns:a16="http://schemas.microsoft.com/office/drawing/2014/main" id="{73046D22-C0F1-4813-ACBB-1AFAE073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4" name="図 33" descr="図形 が含まれている画像&#10;&#10;自動的に生成された説明">
              <a:extLst>
                <a:ext uri="{FF2B5EF4-FFF2-40B4-BE49-F238E27FC236}">
                  <a16:creationId xmlns:a16="http://schemas.microsoft.com/office/drawing/2014/main" id="{8ADB495F-2646-453A-B6B1-4066270C7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5" name="図 34" descr="図形 が含まれている画像&#10;&#10;自動的に生成された説明">
              <a:extLst>
                <a:ext uri="{FF2B5EF4-FFF2-40B4-BE49-F238E27FC236}">
                  <a16:creationId xmlns:a16="http://schemas.microsoft.com/office/drawing/2014/main" id="{307C1445-0A54-4FCC-AED1-4E47A5602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6" name="図 35" descr="図形 が含まれている画像&#10;&#10;自動的に生成された説明">
              <a:extLst>
                <a:ext uri="{FF2B5EF4-FFF2-40B4-BE49-F238E27FC236}">
                  <a16:creationId xmlns:a16="http://schemas.microsoft.com/office/drawing/2014/main" id="{0B05D238-C693-4142-A1FD-7218B582E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0242" name="Picture 2" descr="毒キノコでパワーダウンのイラストサンプル">
            <a:extLst>
              <a:ext uri="{FF2B5EF4-FFF2-40B4-BE49-F238E27FC236}">
                <a16:creationId xmlns:a16="http://schemas.microsoft.com/office/drawing/2014/main" id="{91939EA4-C952-433D-9F94-7DCBD422C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63" y="1685622"/>
            <a:ext cx="2113590" cy="211359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やる気出ないわ〜 02のイラストサンプル">
            <a:extLst>
              <a:ext uri="{FF2B5EF4-FFF2-40B4-BE49-F238E27FC236}">
                <a16:creationId xmlns:a16="http://schemas.microsoft.com/office/drawing/2014/main" id="{8E918929-E4D4-4AEE-8FCB-7E21E47A1F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9266" y="3536644"/>
            <a:ext cx="3657259" cy="365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53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72085924-BE7A-41D3-B05A-38D3C8F65EBD}"/>
              </a:ext>
            </a:extLst>
          </p:cNvPr>
          <p:cNvGrpSpPr/>
          <p:nvPr/>
        </p:nvGrpSpPr>
        <p:grpSpPr>
          <a:xfrm>
            <a:off x="0" y="-26280"/>
            <a:ext cx="12192000" cy="6858000"/>
            <a:chOff x="-17360" y="0"/>
            <a:chExt cx="12192000" cy="6858000"/>
          </a:xfrm>
        </p:grpSpPr>
        <p:grpSp>
          <p:nvGrpSpPr>
            <p:cNvPr id="9" name="グループ化 8">
              <a:extLst>
                <a:ext uri="{FF2B5EF4-FFF2-40B4-BE49-F238E27FC236}">
                  <a16:creationId xmlns:a16="http://schemas.microsoft.com/office/drawing/2014/main" id="{3B13715D-CF3A-4473-AF23-AED7A5ED9D18}"/>
                </a:ext>
              </a:extLst>
            </p:cNvPr>
            <p:cNvGrpSpPr/>
            <p:nvPr/>
          </p:nvGrpSpPr>
          <p:grpSpPr>
            <a:xfrm>
              <a:off x="-17360" y="0"/>
              <a:ext cx="12192000" cy="6858000"/>
              <a:chOff x="-17360" y="0"/>
              <a:chExt cx="12192000" cy="6858000"/>
            </a:xfrm>
          </p:grpSpPr>
          <p:grpSp>
            <p:nvGrpSpPr>
              <p:cNvPr id="22" name="グループ化 21">
                <a:extLst>
                  <a:ext uri="{FF2B5EF4-FFF2-40B4-BE49-F238E27FC236}">
                    <a16:creationId xmlns:a16="http://schemas.microsoft.com/office/drawing/2014/main" id="{14ED33B1-A939-4BAC-9E5E-339435E1E331}"/>
                  </a:ext>
                </a:extLst>
              </p:cNvPr>
              <p:cNvGrpSpPr/>
              <p:nvPr/>
            </p:nvGrpSpPr>
            <p:grpSpPr>
              <a:xfrm>
                <a:off x="-17360" y="0"/>
                <a:ext cx="12192000" cy="6858000"/>
                <a:chOff x="-17360" y="0"/>
                <a:chExt cx="12192000" cy="6858000"/>
              </a:xfrm>
            </p:grpSpPr>
            <p:sp>
              <p:nvSpPr>
                <p:cNvPr id="24" name="正方形/長方形 23">
                  <a:extLst>
                    <a:ext uri="{FF2B5EF4-FFF2-40B4-BE49-F238E27FC236}">
                      <a16:creationId xmlns:a16="http://schemas.microsoft.com/office/drawing/2014/main" id="{FCD5CD7F-C19B-4A46-8A26-FDE3BD2A0472}"/>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5" name="正方形/長方形 24">
                  <a:extLst>
                    <a:ext uri="{FF2B5EF4-FFF2-40B4-BE49-F238E27FC236}">
                      <a16:creationId xmlns:a16="http://schemas.microsoft.com/office/drawing/2014/main" id="{299CA375-852E-4FED-AC4D-03DBC035B3EB}"/>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3" name="正方形/長方形 22">
                <a:extLst>
                  <a:ext uri="{FF2B5EF4-FFF2-40B4-BE49-F238E27FC236}">
                    <a16:creationId xmlns:a16="http://schemas.microsoft.com/office/drawing/2014/main" id="{0E9B0747-7E16-4DA2-A524-313C0E073DB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0" name="グループ化 9">
              <a:extLst>
                <a:ext uri="{FF2B5EF4-FFF2-40B4-BE49-F238E27FC236}">
                  <a16:creationId xmlns:a16="http://schemas.microsoft.com/office/drawing/2014/main" id="{4FA3E724-8071-4591-84D3-62FE56D352D2}"/>
                </a:ext>
              </a:extLst>
            </p:cNvPr>
            <p:cNvGrpSpPr/>
            <p:nvPr/>
          </p:nvGrpSpPr>
          <p:grpSpPr>
            <a:xfrm>
              <a:off x="491723" y="6388101"/>
              <a:ext cx="10880820" cy="453334"/>
              <a:chOff x="491723" y="6388101"/>
              <a:chExt cx="10880820" cy="453334"/>
            </a:xfrm>
          </p:grpSpPr>
          <p:pic>
            <p:nvPicPr>
              <p:cNvPr id="13" name="図 12" descr="アイコン&#10;&#10;自動的に生成された説明">
                <a:extLst>
                  <a:ext uri="{FF2B5EF4-FFF2-40B4-BE49-F238E27FC236}">
                    <a16:creationId xmlns:a16="http://schemas.microsoft.com/office/drawing/2014/main" id="{ECEF1C02-1629-4278-8F41-87F863428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4" name="グループ化 13">
                <a:extLst>
                  <a:ext uri="{FF2B5EF4-FFF2-40B4-BE49-F238E27FC236}">
                    <a16:creationId xmlns:a16="http://schemas.microsoft.com/office/drawing/2014/main" id="{A88E7407-35E7-4106-9DD3-3805C2C0324A}"/>
                  </a:ext>
                </a:extLst>
              </p:cNvPr>
              <p:cNvGrpSpPr/>
              <p:nvPr/>
            </p:nvGrpSpPr>
            <p:grpSpPr>
              <a:xfrm>
                <a:off x="491723" y="6508115"/>
                <a:ext cx="165755" cy="214327"/>
                <a:chOff x="468631" y="6533321"/>
                <a:chExt cx="134619" cy="174067"/>
              </a:xfrm>
              <a:solidFill>
                <a:schemeClr val="bg1">
                  <a:lumMod val="75000"/>
                </a:schemeClr>
              </a:solidFill>
            </p:grpSpPr>
            <p:sp>
              <p:nvSpPr>
                <p:cNvPr id="20" name="正方形/長方形 19">
                  <a:extLst>
                    <a:ext uri="{FF2B5EF4-FFF2-40B4-BE49-F238E27FC236}">
                      <a16:creationId xmlns:a16="http://schemas.microsoft.com/office/drawing/2014/main" id="{8FB50E03-AC01-445F-9799-A256450098F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1" name="正方形/長方形 20">
                  <a:extLst>
                    <a:ext uri="{FF2B5EF4-FFF2-40B4-BE49-F238E27FC236}">
                      <a16:creationId xmlns:a16="http://schemas.microsoft.com/office/drawing/2014/main" id="{1E9B02EF-9AE0-40D6-A1DA-329EF8A4AB9B}"/>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5" name="グループ化 14">
                <a:extLst>
                  <a:ext uri="{FF2B5EF4-FFF2-40B4-BE49-F238E27FC236}">
                    <a16:creationId xmlns:a16="http://schemas.microsoft.com/office/drawing/2014/main" id="{DCAA23FF-0ACC-4E6D-B0C1-2CC0C09CEE3E}"/>
                  </a:ext>
                </a:extLst>
              </p:cNvPr>
              <p:cNvGrpSpPr/>
              <p:nvPr/>
            </p:nvGrpSpPr>
            <p:grpSpPr>
              <a:xfrm>
                <a:off x="948117" y="6523795"/>
                <a:ext cx="173790" cy="186611"/>
                <a:chOff x="948117" y="6523795"/>
                <a:chExt cx="173790" cy="186611"/>
              </a:xfrm>
            </p:grpSpPr>
            <p:sp>
              <p:nvSpPr>
                <p:cNvPr id="18" name="二等辺三角形 17">
                  <a:extLst>
                    <a:ext uri="{FF2B5EF4-FFF2-40B4-BE49-F238E27FC236}">
                      <a16:creationId xmlns:a16="http://schemas.microsoft.com/office/drawing/2014/main" id="{736B3DF9-FF6A-4BD6-99CE-59365363CF7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9" name="直線コネクタ 18">
                  <a:extLst>
                    <a:ext uri="{FF2B5EF4-FFF2-40B4-BE49-F238E27FC236}">
                      <a16:creationId xmlns:a16="http://schemas.microsoft.com/office/drawing/2014/main" id="{CA7B4195-29CE-4B8A-B08A-F4E286826A56}"/>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 name="正方形/長方形 15">
                <a:extLst>
                  <a:ext uri="{FF2B5EF4-FFF2-40B4-BE49-F238E27FC236}">
                    <a16:creationId xmlns:a16="http://schemas.microsoft.com/office/drawing/2014/main" id="{105B2874-9DF2-4F57-B6EF-939244919C12}"/>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1" name="正方形/長方形 10">
              <a:extLst>
                <a:ext uri="{FF2B5EF4-FFF2-40B4-BE49-F238E27FC236}">
                  <a16:creationId xmlns:a16="http://schemas.microsoft.com/office/drawing/2014/main" id="{D0379002-8216-4E90-8A9D-ABFA5D986E85}"/>
                </a:ext>
              </a:extLst>
            </p:cNvPr>
            <p:cNvSpPr/>
            <p:nvPr/>
          </p:nvSpPr>
          <p:spPr>
            <a:xfrm>
              <a:off x="201272" y="6147401"/>
              <a:ext cx="1641493" cy="22264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2" name="楕円 11">
              <a:extLst>
                <a:ext uri="{FF2B5EF4-FFF2-40B4-BE49-F238E27FC236}">
                  <a16:creationId xmlns:a16="http://schemas.microsoft.com/office/drawing/2014/main" id="{E3350361-55BC-4435-A63B-452674FB597E}"/>
                </a:ext>
              </a:extLst>
            </p:cNvPr>
            <p:cNvSpPr/>
            <p:nvPr/>
          </p:nvSpPr>
          <p:spPr>
            <a:xfrm>
              <a:off x="1716869" y="6109937"/>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pic>
        <p:nvPicPr>
          <p:cNvPr id="5" name="コンテンツ プレースホルダー 4">
            <a:extLst>
              <a:ext uri="{FF2B5EF4-FFF2-40B4-BE49-F238E27FC236}">
                <a16:creationId xmlns:a16="http://schemas.microsoft.com/office/drawing/2014/main" id="{96DB0946-2BB0-4A39-9046-C5F835BB4341}"/>
              </a:ext>
            </a:extLst>
          </p:cNvPr>
          <p:cNvPicPr>
            <a:picLocks noGrp="1" noChangeAspect="1"/>
          </p:cNvPicPr>
          <p:nvPr>
            <p:ph idx="1"/>
          </p:nvPr>
        </p:nvPicPr>
        <p:blipFill rotWithShape="1">
          <a:blip r:embed="rId3"/>
          <a:srcRect l="955" r="17427"/>
          <a:stretch/>
        </p:blipFill>
        <p:spPr>
          <a:xfrm>
            <a:off x="2359748" y="1282139"/>
            <a:ext cx="7536043" cy="4376205"/>
          </a:xfrm>
        </p:spPr>
      </p:pic>
      <p:sp>
        <p:nvSpPr>
          <p:cNvPr id="7" name="テキスト ボックス 6">
            <a:extLst>
              <a:ext uri="{FF2B5EF4-FFF2-40B4-BE49-F238E27FC236}">
                <a16:creationId xmlns:a16="http://schemas.microsoft.com/office/drawing/2014/main" id="{00184D03-BCF6-4D58-99A4-D1A35128F32E}"/>
              </a:ext>
            </a:extLst>
          </p:cNvPr>
          <p:cNvSpPr txBox="1"/>
          <p:nvPr/>
        </p:nvSpPr>
        <p:spPr>
          <a:xfrm>
            <a:off x="2905939" y="5717440"/>
            <a:ext cx="6443663" cy="276999"/>
          </a:xfrm>
          <a:prstGeom prst="rect">
            <a:avLst/>
          </a:prstGeom>
          <a:noFill/>
        </p:spPr>
        <p:txBody>
          <a:bodyPr wrap="square">
            <a:spAutoFit/>
          </a:bodyPr>
          <a:lstStyle/>
          <a:p>
            <a:r>
              <a:rPr lang="ja-JP" altLang="en-US" sz="1200" dirty="0"/>
              <a:t>引用元：</a:t>
            </a:r>
            <a:r>
              <a:rPr lang="en-US" altLang="ja-JP" sz="1200" dirty="0">
                <a:hlinkClick r:id="rId4"/>
              </a:rPr>
              <a:t>https://www.maff.go.jp/j/syokuiku/ishiki/r03/zuhyou/z9-1.html</a:t>
            </a:r>
            <a:r>
              <a:rPr lang="en-US" altLang="ja-JP" sz="1200" dirty="0"/>
              <a:t>  (</a:t>
            </a:r>
            <a:r>
              <a:rPr lang="ja-JP" altLang="en-US" sz="1200" dirty="0"/>
              <a:t>農林水産省）</a:t>
            </a:r>
          </a:p>
        </p:txBody>
      </p:sp>
      <p:sp>
        <p:nvSpPr>
          <p:cNvPr id="3" name="楕円 2">
            <a:extLst>
              <a:ext uri="{FF2B5EF4-FFF2-40B4-BE49-F238E27FC236}">
                <a16:creationId xmlns:a16="http://schemas.microsoft.com/office/drawing/2014/main" id="{6DE8166B-1864-4765-9ED1-F37D39D75A01}"/>
              </a:ext>
            </a:extLst>
          </p:cNvPr>
          <p:cNvSpPr/>
          <p:nvPr/>
        </p:nvSpPr>
        <p:spPr>
          <a:xfrm>
            <a:off x="3939479" y="2486066"/>
            <a:ext cx="2982022" cy="336987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204323C9-1D34-4808-9162-DA2B54FDED4B}"/>
              </a:ext>
            </a:extLst>
          </p:cNvPr>
          <p:cNvPicPr>
            <a:picLocks noChangeAspect="1"/>
          </p:cNvPicPr>
          <p:nvPr/>
        </p:nvPicPr>
        <p:blipFill rotWithShape="1">
          <a:blip r:embed="rId5"/>
          <a:srcRect l="13662" b="28960"/>
          <a:stretch/>
        </p:blipFill>
        <p:spPr>
          <a:xfrm>
            <a:off x="179919" y="438389"/>
            <a:ext cx="5916081" cy="723273"/>
          </a:xfrm>
          <a:prstGeom prst="rect">
            <a:avLst/>
          </a:prstGeom>
        </p:spPr>
      </p:pic>
      <p:sp>
        <p:nvSpPr>
          <p:cNvPr id="28" name="テキスト ボックス 27">
            <a:extLst>
              <a:ext uri="{FF2B5EF4-FFF2-40B4-BE49-F238E27FC236}">
                <a16:creationId xmlns:a16="http://schemas.microsoft.com/office/drawing/2014/main" id="{7D1512E3-4E54-4B47-8DB6-1EE4C5A4C326}"/>
              </a:ext>
            </a:extLst>
          </p:cNvPr>
          <p:cNvSpPr txBox="1"/>
          <p:nvPr/>
        </p:nvSpPr>
        <p:spPr>
          <a:xfrm>
            <a:off x="1390060" y="5028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29" name="テキスト ボックス 28">
            <a:extLst>
              <a:ext uri="{FF2B5EF4-FFF2-40B4-BE49-F238E27FC236}">
                <a16:creationId xmlns:a16="http://schemas.microsoft.com/office/drawing/2014/main" id="{2D03E0AD-4B7F-493B-88CB-50F07627DF16}"/>
              </a:ext>
            </a:extLst>
          </p:cNvPr>
          <p:cNvSpPr txBox="1"/>
          <p:nvPr/>
        </p:nvSpPr>
        <p:spPr>
          <a:xfrm>
            <a:off x="6023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0" name="グループ化 29">
            <a:extLst>
              <a:ext uri="{FF2B5EF4-FFF2-40B4-BE49-F238E27FC236}">
                <a16:creationId xmlns:a16="http://schemas.microsoft.com/office/drawing/2014/main" id="{D6DA8A5C-823B-4155-878F-2728C6F866E1}"/>
              </a:ext>
            </a:extLst>
          </p:cNvPr>
          <p:cNvGrpSpPr/>
          <p:nvPr/>
        </p:nvGrpSpPr>
        <p:grpSpPr>
          <a:xfrm>
            <a:off x="11600684" y="6481005"/>
            <a:ext cx="289095" cy="273158"/>
            <a:chOff x="163512" y="2783752"/>
            <a:chExt cx="787049" cy="743661"/>
          </a:xfrm>
        </p:grpSpPr>
        <p:pic>
          <p:nvPicPr>
            <p:cNvPr id="31" name="図 30" descr="図形 が含まれている画像&#10;&#10;自動的に生成された説明">
              <a:extLst>
                <a:ext uri="{FF2B5EF4-FFF2-40B4-BE49-F238E27FC236}">
                  <a16:creationId xmlns:a16="http://schemas.microsoft.com/office/drawing/2014/main" id="{0D61A33E-B85B-4BC1-A072-94BDB35C21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2" name="図 31" descr="図形 が含まれている画像&#10;&#10;自動的に生成された説明">
              <a:extLst>
                <a:ext uri="{FF2B5EF4-FFF2-40B4-BE49-F238E27FC236}">
                  <a16:creationId xmlns:a16="http://schemas.microsoft.com/office/drawing/2014/main" id="{3FB55FB9-FE94-4760-938C-890AD99187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3" name="図 32" descr="図形 が含まれている画像&#10;&#10;自動的に生成された説明">
              <a:extLst>
                <a:ext uri="{FF2B5EF4-FFF2-40B4-BE49-F238E27FC236}">
                  <a16:creationId xmlns:a16="http://schemas.microsoft.com/office/drawing/2014/main" id="{3A662321-2005-4D8B-B610-31933CA670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4" name="図 33" descr="図形 が含まれている画像&#10;&#10;自動的に生成された説明">
              <a:extLst>
                <a:ext uri="{FF2B5EF4-FFF2-40B4-BE49-F238E27FC236}">
                  <a16:creationId xmlns:a16="http://schemas.microsoft.com/office/drawing/2014/main" id="{5E0AE8E5-6913-4312-B1C2-6ACFE3535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81701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EB23787B-2778-4315-BF85-EAF1F624381B}"/>
              </a:ext>
            </a:extLst>
          </p:cNvPr>
          <p:cNvGrpSpPr/>
          <p:nvPr/>
        </p:nvGrpSpPr>
        <p:grpSpPr>
          <a:xfrm>
            <a:off x="0" y="0"/>
            <a:ext cx="12192000" cy="6858000"/>
            <a:chOff x="-17360" y="0"/>
            <a:chExt cx="12192000" cy="6858000"/>
          </a:xfrm>
        </p:grpSpPr>
        <p:grpSp>
          <p:nvGrpSpPr>
            <p:cNvPr id="6" name="グループ化 5">
              <a:extLst>
                <a:ext uri="{FF2B5EF4-FFF2-40B4-BE49-F238E27FC236}">
                  <a16:creationId xmlns:a16="http://schemas.microsoft.com/office/drawing/2014/main" id="{30B450FD-7278-4609-8EE0-B19AAE857B30}"/>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2A0C4D3C-E294-4276-B71F-CBF9BCADD09A}"/>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D73E295B-1F9F-4CCB-87C2-65B332665B6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E909A2E-1043-4722-9D21-1D8C437227B2}"/>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2" name="正方形/長方形 21">
                <a:extLst>
                  <a:ext uri="{FF2B5EF4-FFF2-40B4-BE49-F238E27FC236}">
                    <a16:creationId xmlns:a16="http://schemas.microsoft.com/office/drawing/2014/main" id="{E30ED798-56E1-4326-9FCC-8C2B9F292643}"/>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7D1BEAEE-EFA1-410D-AE03-AB65D2C573C7}"/>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3320D4D2-C7C3-49E9-83EC-478EBC4CD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075275F9-80DE-4633-9515-99062E704A8D}"/>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23AD6A31-B327-4ABB-8F49-E93EB1D2CA28}"/>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DFBA215-EFD9-49F2-AA9C-E91AF67204A8}"/>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145BC4-9A6C-49FF-94F3-941ED1D8AD54}"/>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B13F425B-14A4-4666-A680-B22D6C9C8323}"/>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31EB6844-B086-4B61-A00C-6F902BBC7DA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01F54D9-A78F-4339-BE01-B5170C52537D}"/>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正方形/長方形 7">
              <a:extLst>
                <a:ext uri="{FF2B5EF4-FFF2-40B4-BE49-F238E27FC236}">
                  <a16:creationId xmlns:a16="http://schemas.microsoft.com/office/drawing/2014/main" id="{EFCEBBD4-769C-4AA4-8B19-3C452489B2CE}"/>
                </a:ext>
              </a:extLst>
            </p:cNvPr>
            <p:cNvSpPr/>
            <p:nvPr/>
          </p:nvSpPr>
          <p:spPr>
            <a:xfrm>
              <a:off x="182714" y="6151489"/>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DB8E229-2817-48B2-9BEC-244B64B03BC5}"/>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FA8B8172-C1D9-4230-8B38-862A783A8DC0}"/>
              </a:ext>
            </a:extLst>
          </p:cNvPr>
          <p:cNvSpPr>
            <a:spLocks noGrp="1"/>
          </p:cNvSpPr>
          <p:nvPr>
            <p:ph type="title"/>
          </p:nvPr>
        </p:nvSpPr>
        <p:spPr>
          <a:xfrm>
            <a:off x="3265671" y="1165290"/>
            <a:ext cx="5432055" cy="962645"/>
          </a:xfrm>
        </p:spPr>
        <p:txBody>
          <a:bodyPr>
            <a:norm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料理をすることに対する現在の気持ち</a:t>
            </a:r>
          </a:p>
        </p:txBody>
      </p:sp>
      <p:pic>
        <p:nvPicPr>
          <p:cNvPr id="9" name="コンテンツ プレースホルダー 8">
            <a:extLst>
              <a:ext uri="{FF2B5EF4-FFF2-40B4-BE49-F238E27FC236}">
                <a16:creationId xmlns:a16="http://schemas.microsoft.com/office/drawing/2014/main" id="{434076A1-1880-40B6-A59E-E9AA29C4C533}"/>
              </a:ext>
            </a:extLst>
          </p:cNvPr>
          <p:cNvPicPr>
            <a:picLocks noGrp="1" noChangeAspect="1"/>
          </p:cNvPicPr>
          <p:nvPr>
            <p:ph idx="1"/>
          </p:nvPr>
        </p:nvPicPr>
        <p:blipFill rotWithShape="1">
          <a:blip r:embed="rId3"/>
          <a:srcRect l="2565" t="8195" r="48276" b="11378"/>
          <a:stretch/>
        </p:blipFill>
        <p:spPr>
          <a:xfrm>
            <a:off x="3426767" y="2346027"/>
            <a:ext cx="4948242" cy="3389966"/>
          </a:xfrm>
        </p:spPr>
      </p:pic>
      <p:sp>
        <p:nvSpPr>
          <p:cNvPr id="11" name="テキスト ボックス 10">
            <a:extLst>
              <a:ext uri="{FF2B5EF4-FFF2-40B4-BE49-F238E27FC236}">
                <a16:creationId xmlns:a16="http://schemas.microsoft.com/office/drawing/2014/main" id="{34D2F668-168D-4585-B01A-F0C3719D4EF5}"/>
              </a:ext>
            </a:extLst>
          </p:cNvPr>
          <p:cNvSpPr txBox="1"/>
          <p:nvPr/>
        </p:nvSpPr>
        <p:spPr>
          <a:xfrm>
            <a:off x="2387524" y="5774663"/>
            <a:ext cx="12192000" cy="307777"/>
          </a:xfrm>
          <a:prstGeom prst="rect">
            <a:avLst/>
          </a:prstGeom>
          <a:noFill/>
        </p:spPr>
        <p:txBody>
          <a:bodyPr wrap="square">
            <a:spAutoFit/>
          </a:bodyPr>
          <a:lstStyle/>
          <a:p>
            <a:r>
              <a:rPr lang="en-US" altLang="ja-JP" sz="1400" dirty="0">
                <a:hlinkClick r:id="rId4"/>
              </a:rPr>
              <a:t>https://prtimes.jp/main/html/rd/p/000000220.000004729.html</a:t>
            </a:r>
            <a:r>
              <a:rPr lang="ja-JP" altLang="en-US" sz="1400" dirty="0"/>
              <a:t>（株式会社クロス・マーケティング）</a:t>
            </a:r>
          </a:p>
        </p:txBody>
      </p:sp>
      <p:pic>
        <p:nvPicPr>
          <p:cNvPr id="26" name="コンテンツ プレースホルダー 8">
            <a:extLst>
              <a:ext uri="{FF2B5EF4-FFF2-40B4-BE49-F238E27FC236}">
                <a16:creationId xmlns:a16="http://schemas.microsoft.com/office/drawing/2014/main" id="{6FCD131C-2244-4F03-828D-FDB8090D0BD7}"/>
              </a:ext>
            </a:extLst>
          </p:cNvPr>
          <p:cNvPicPr>
            <a:picLocks noChangeAspect="1"/>
          </p:cNvPicPr>
          <p:nvPr/>
        </p:nvPicPr>
        <p:blipFill rotWithShape="1">
          <a:blip r:embed="rId3"/>
          <a:srcRect l="50803" t="15442" r="1874" b="77977"/>
          <a:stretch/>
        </p:blipFill>
        <p:spPr>
          <a:xfrm>
            <a:off x="3537042" y="1991580"/>
            <a:ext cx="4771707" cy="277863"/>
          </a:xfrm>
          <a:prstGeom prst="rect">
            <a:avLst/>
          </a:prstGeom>
        </p:spPr>
      </p:pic>
      <p:sp>
        <p:nvSpPr>
          <p:cNvPr id="25" name="楕円 24">
            <a:extLst>
              <a:ext uri="{FF2B5EF4-FFF2-40B4-BE49-F238E27FC236}">
                <a16:creationId xmlns:a16="http://schemas.microsoft.com/office/drawing/2014/main" id="{21484A80-0759-4E77-B73E-E084A27F2552}"/>
              </a:ext>
            </a:extLst>
          </p:cNvPr>
          <p:cNvSpPr/>
          <p:nvPr/>
        </p:nvSpPr>
        <p:spPr>
          <a:xfrm>
            <a:off x="2748090" y="2325915"/>
            <a:ext cx="2674810" cy="319562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FF00"/>
              </a:highlight>
            </a:endParaRPr>
          </a:p>
        </p:txBody>
      </p:sp>
      <p:pic>
        <p:nvPicPr>
          <p:cNvPr id="30" name="図 29">
            <a:extLst>
              <a:ext uri="{FF2B5EF4-FFF2-40B4-BE49-F238E27FC236}">
                <a16:creationId xmlns:a16="http://schemas.microsoft.com/office/drawing/2014/main" id="{25CFC262-FADA-4F78-B3BC-4B88A1F984A2}"/>
              </a:ext>
            </a:extLst>
          </p:cNvPr>
          <p:cNvPicPr>
            <a:picLocks noChangeAspect="1"/>
          </p:cNvPicPr>
          <p:nvPr/>
        </p:nvPicPr>
        <p:blipFill rotWithShape="1">
          <a:blip r:embed="rId5"/>
          <a:srcRect l="13662" b="28960"/>
          <a:stretch/>
        </p:blipFill>
        <p:spPr>
          <a:xfrm>
            <a:off x="218019" y="412989"/>
            <a:ext cx="5916081" cy="723273"/>
          </a:xfrm>
          <a:prstGeom prst="rect">
            <a:avLst/>
          </a:prstGeom>
        </p:spPr>
      </p:pic>
      <p:sp>
        <p:nvSpPr>
          <p:cNvPr id="31" name="テキスト ボックス 30">
            <a:extLst>
              <a:ext uri="{FF2B5EF4-FFF2-40B4-BE49-F238E27FC236}">
                <a16:creationId xmlns:a16="http://schemas.microsoft.com/office/drawing/2014/main" id="{D0D19B0B-4927-4EA6-9557-97A324533ED3}"/>
              </a:ext>
            </a:extLst>
          </p:cNvPr>
          <p:cNvSpPr txBox="1"/>
          <p:nvPr/>
        </p:nvSpPr>
        <p:spPr>
          <a:xfrm>
            <a:off x="1428160" y="4774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32" name="テキスト ボックス 31">
            <a:extLst>
              <a:ext uri="{FF2B5EF4-FFF2-40B4-BE49-F238E27FC236}">
                <a16:creationId xmlns:a16="http://schemas.microsoft.com/office/drawing/2014/main" id="{915ACD94-03EA-4E2D-8660-1D4124A809CD}"/>
              </a:ext>
            </a:extLst>
          </p:cNvPr>
          <p:cNvSpPr txBox="1"/>
          <p:nvPr/>
        </p:nvSpPr>
        <p:spPr>
          <a:xfrm>
            <a:off x="640427" y="5157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3" name="グループ化 32">
            <a:extLst>
              <a:ext uri="{FF2B5EF4-FFF2-40B4-BE49-F238E27FC236}">
                <a16:creationId xmlns:a16="http://schemas.microsoft.com/office/drawing/2014/main" id="{0125B337-F3B1-40AF-818A-755D1630A6E3}"/>
              </a:ext>
            </a:extLst>
          </p:cNvPr>
          <p:cNvGrpSpPr/>
          <p:nvPr/>
        </p:nvGrpSpPr>
        <p:grpSpPr>
          <a:xfrm>
            <a:off x="11600684" y="6481005"/>
            <a:ext cx="289095" cy="273158"/>
            <a:chOff x="163512" y="2783752"/>
            <a:chExt cx="787049" cy="743661"/>
          </a:xfrm>
        </p:grpSpPr>
        <p:pic>
          <p:nvPicPr>
            <p:cNvPr id="34" name="図 33" descr="図形 が含まれている画像&#10;&#10;自動的に生成された説明">
              <a:extLst>
                <a:ext uri="{FF2B5EF4-FFF2-40B4-BE49-F238E27FC236}">
                  <a16:creationId xmlns:a16="http://schemas.microsoft.com/office/drawing/2014/main" id="{2241395A-C450-439A-BBB7-3C9FFC69A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5" name="図 34" descr="図形 が含まれている画像&#10;&#10;自動的に生成された説明">
              <a:extLst>
                <a:ext uri="{FF2B5EF4-FFF2-40B4-BE49-F238E27FC236}">
                  <a16:creationId xmlns:a16="http://schemas.microsoft.com/office/drawing/2014/main" id="{E8D28EB6-2B16-454E-9E8F-DFB011E4AC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6" name="図 35" descr="図形 が含まれている画像&#10;&#10;自動的に生成された説明">
              <a:extLst>
                <a:ext uri="{FF2B5EF4-FFF2-40B4-BE49-F238E27FC236}">
                  <a16:creationId xmlns:a16="http://schemas.microsoft.com/office/drawing/2014/main" id="{28AAFBB3-E3D7-4888-AFA9-7BE847953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7" name="図 36" descr="図形 が含まれている画像&#10;&#10;自動的に生成された説明">
              <a:extLst>
                <a:ext uri="{FF2B5EF4-FFF2-40B4-BE49-F238E27FC236}">
                  <a16:creationId xmlns:a16="http://schemas.microsoft.com/office/drawing/2014/main" id="{C93CBEB5-18AE-4214-9633-8DB77808F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37052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50838"/>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2"/>
              <a:ext cx="2125261" cy="2367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220726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2350546" y="1124177"/>
            <a:ext cx="7710019" cy="967863"/>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345424" y="1080799"/>
            <a:ext cx="2645461" cy="646331"/>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きっかけ</a:t>
            </a:r>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716649" y="1218286"/>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1786288" y="1824833"/>
            <a:ext cx="8799236" cy="130761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55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173324" y="1954631"/>
            <a:ext cx="4977812"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64896" y="2023446"/>
            <a:ext cx="864876" cy="584775"/>
          </a:xfrm>
          <a:prstGeom prst="rect">
            <a:avLst/>
          </a:prstGeom>
          <a:noFill/>
        </p:spPr>
        <p:txBody>
          <a:bodyPr wrap="square" rtlCol="0">
            <a:spAutoFit/>
          </a:bodyPr>
          <a:lstStyle/>
          <a:p>
            <a:r>
              <a:rPr kumimoji="1" lang="en-US" altLang="ja-JP" sz="3200" dirty="0">
                <a:solidFill>
                  <a:schemeClr val="bg1"/>
                </a:solidFill>
                <a:latin typeface="Arial Black" panose="020B0A04020102020204" pitchFamily="34" charset="0"/>
              </a:rPr>
              <a:t>02</a:t>
            </a:r>
            <a:endParaRPr kumimoji="1" lang="ja-JP" altLang="en-US" sz="3200" dirty="0">
              <a:solidFill>
                <a:schemeClr val="bg1"/>
              </a:solidFill>
              <a:latin typeface="Arial Black" panose="020B0A04020102020204" pitchFamily="34" charset="0"/>
            </a:endParaRPr>
          </a:p>
        </p:txBody>
      </p:sp>
      <p:grpSp>
        <p:nvGrpSpPr>
          <p:cNvPr id="38" name="グループ化 37">
            <a:extLst>
              <a:ext uri="{FF2B5EF4-FFF2-40B4-BE49-F238E27FC236}">
                <a16:creationId xmlns:a16="http://schemas.microsoft.com/office/drawing/2014/main" id="{A92D37FF-FF54-46FB-8B7C-D1667FDCC550}"/>
              </a:ext>
            </a:extLst>
          </p:cNvPr>
          <p:cNvGrpSpPr/>
          <p:nvPr/>
        </p:nvGrpSpPr>
        <p:grpSpPr>
          <a:xfrm>
            <a:off x="11600684" y="6519105"/>
            <a:ext cx="289095" cy="273158"/>
            <a:chOff x="163512" y="2783752"/>
            <a:chExt cx="787049" cy="743661"/>
          </a:xfrm>
        </p:grpSpPr>
        <p:pic>
          <p:nvPicPr>
            <p:cNvPr id="44" name="図 43" descr="図形 が含まれている画像&#10;&#10;自動的に生成された説明">
              <a:extLst>
                <a:ext uri="{FF2B5EF4-FFF2-40B4-BE49-F238E27FC236}">
                  <a16:creationId xmlns:a16="http://schemas.microsoft.com/office/drawing/2014/main" id="{AA892F1D-02D4-49D7-AE4E-7F8539E54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2A776E48-B091-44A4-AEFA-7C9A66648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44647399-0B2E-4402-8C0B-B1A8DC7E7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28A674D4-59A6-434D-81AD-92CF6C94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7170" name="Picture 2" descr="ライブでダイブのイラストサンプル">
            <a:extLst>
              <a:ext uri="{FF2B5EF4-FFF2-40B4-BE49-F238E27FC236}">
                <a16:creationId xmlns:a16="http://schemas.microsoft.com/office/drawing/2014/main" id="{2F2388AA-627C-469D-976A-D77426BAC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53744">
            <a:off x="9631903" y="2154308"/>
            <a:ext cx="2420041" cy="242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31193"/>
      </p:ext>
    </p:extLst>
  </p:cSld>
  <p:clrMapOvr>
    <a:masterClrMapping/>
  </p:clrMapOvr>
</p:sld>
</file>

<file path=ppt/theme/theme1.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7CEFA"/>
        </a:solidFill>
        <a:ln>
          <a:noFill/>
        </a:ln>
      </a:spPr>
      <a:bodyPr wrap="square" rtlCol="0" anchor="ctr">
        <a:noAutofit/>
      </a:bodyP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14879</TotalTime>
  <Words>964</Words>
  <Application>Microsoft Office PowerPoint</Application>
  <PresentationFormat>ワイド画面</PresentationFormat>
  <Paragraphs>259</Paragraphs>
  <Slides>29</Slides>
  <Notes>2</Notes>
  <HiddenSlides>0</HiddenSlides>
  <MMClips>3</MMClips>
  <ScaleCrop>false</ScaleCrop>
  <HeadingPairs>
    <vt:vector size="6" baseType="variant">
      <vt:variant>
        <vt:lpstr>使用されているフォント</vt:lpstr>
      </vt:variant>
      <vt:variant>
        <vt:i4>20</vt:i4>
      </vt:variant>
      <vt:variant>
        <vt:lpstr>テーマ</vt:lpstr>
      </vt:variant>
      <vt:variant>
        <vt:i4>3</vt:i4>
      </vt:variant>
      <vt:variant>
        <vt:lpstr>スライド タイトル</vt:lpstr>
      </vt:variant>
      <vt:variant>
        <vt:i4>29</vt:i4>
      </vt:variant>
    </vt:vector>
  </HeadingPairs>
  <TitlesOfParts>
    <vt:vector size="52" baseType="lpstr">
      <vt:lpstr>BIZ UDPゴシック</vt:lpstr>
      <vt:lpstr>BIZ UDゴシック</vt:lpstr>
      <vt:lpstr>Dante (Headings)2</vt:lpstr>
      <vt:lpstr>HGPｺﾞｼｯｸE</vt:lpstr>
      <vt:lpstr>HGP創英角ｺﾞｼｯｸUB</vt:lpstr>
      <vt:lpstr>HGP創英角ﾎﾟｯﾌﾟ体</vt:lpstr>
      <vt:lpstr>HGS行書体</vt:lpstr>
      <vt:lpstr>HGS創英角ｺﾞｼｯｸUB</vt:lpstr>
      <vt:lpstr>HGS創英角ﾎﾟｯﾌﾟ体</vt:lpstr>
      <vt:lpstr>HGｺﾞｼｯｸE</vt:lpstr>
      <vt:lpstr>HG丸ｺﾞｼｯｸM-PRO</vt:lpstr>
      <vt:lpstr>HG創英角ｺﾞｼｯｸUB</vt:lpstr>
      <vt:lpstr>游ゴシック</vt:lpstr>
      <vt:lpstr>游ゴシック</vt:lpstr>
      <vt:lpstr>游ゴシック Light</vt:lpstr>
      <vt:lpstr>Yu Mincho</vt:lpstr>
      <vt:lpstr>Arial</vt:lpstr>
      <vt:lpstr>Arial Black</vt:lpstr>
      <vt:lpstr>Ink Free</vt:lpstr>
      <vt:lpstr>Wingdings 2</vt:lpstr>
      <vt:lpstr>OffsetVTI</vt:lpstr>
      <vt:lpstr>OffsetVTI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料理をすることに対する現在の気持ち</vt:lpstr>
      <vt:lpstr>PowerPoint プレゼンテーション</vt:lpstr>
      <vt:lpstr>PowerPoint プレゼンテーション</vt:lpstr>
      <vt:lpstr>PowerPoint プレゼンテーション</vt:lpstr>
      <vt:lpstr>PowerPoint プレゼンテーション</vt:lpstr>
      <vt:lpstr>6/7　オリジナルキャラ</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ＤＢＡ</vt:lpstr>
      <vt:lpstr>コミュニケーション</vt:lpstr>
      <vt:lpstr>チームリーダー</vt:lpstr>
      <vt:lpstr>品質・構成管理</vt:lpstr>
      <vt:lpstr>発表</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栗川　大輝</dc:creator>
  <cp:lastModifiedBy>野村　沙永</cp:lastModifiedBy>
  <cp:revision>232</cp:revision>
  <dcterms:created xsi:type="dcterms:W3CDTF">2021-06-17T02:56:06Z</dcterms:created>
  <dcterms:modified xsi:type="dcterms:W3CDTF">2021-06-28T04:18:53Z</dcterms:modified>
</cp:coreProperties>
</file>